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3" name="Shape 313"/>
        <p:cNvGrpSpPr/>
        <p:nvPr/>
      </p:nvGrpSpPr>
      <p:grpSpPr>
        <a:xfrm>
          <a:off x="0" y="0"/>
          <a:ext cx="0" cy="0"/>
          <a:chOff x="0" y="0"/>
          <a:chExt cx="0" cy="0"/>
        </a:xfrm>
      </p:grpSpPr>
      <p:sp>
        <p:nvSpPr>
          <p:cNvPr id="314" name="Google Shape;314;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15" name="Google Shape;315;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16" name="Google Shape;316;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318" name="Google Shape;318;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319" name="Google Shape;319;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326" name="Shape 326"/>
        <p:cNvGrpSpPr/>
        <p:nvPr/>
      </p:nvGrpSpPr>
      <p:grpSpPr>
        <a:xfrm>
          <a:off x="0" y="0"/>
          <a:ext cx="0" cy="0"/>
          <a:chOff x="0" y="0"/>
          <a:chExt cx="0" cy="0"/>
        </a:xfrm>
      </p:grpSpPr>
      <p:sp>
        <p:nvSpPr>
          <p:cNvPr id="327" name="Google Shape;327;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28" name="Google Shape;328;p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29" name="Google Shape;329;p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0" name="Google Shape;330;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1" name="Google Shape;331;p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83" name="Shape 383"/>
        <p:cNvGrpSpPr/>
        <p:nvPr/>
      </p:nvGrpSpPr>
      <p:grpSpPr>
        <a:xfrm>
          <a:off x="0" y="0"/>
          <a:ext cx="0" cy="0"/>
          <a:chOff x="0" y="0"/>
          <a:chExt cx="0" cy="0"/>
        </a:xfrm>
      </p:grpSpPr>
      <p:sp>
        <p:nvSpPr>
          <p:cNvPr id="384" name="Google Shape;384;p1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85" name="Google Shape;385;p1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Arial"/>
              <a:buNone/>
              <a:defRPr sz="2000"/>
            </a:lvl1pPr>
            <a:lvl2pPr indent="-228600" lvl="1" marL="914400" rtl="0" algn="l">
              <a:spcBef>
                <a:spcPts val="360"/>
              </a:spcBef>
              <a:spcAft>
                <a:spcPts val="0"/>
              </a:spcAft>
              <a:buClr>
                <a:schemeClr val="dk1"/>
              </a:buClr>
              <a:buSzPts val="1800"/>
              <a:buFont typeface="Arial"/>
              <a:buNone/>
              <a:defRPr sz="1800"/>
            </a:lvl2pPr>
            <a:lvl3pPr indent="-228600" lvl="2" marL="1371600" rtl="0" algn="l">
              <a:spcBef>
                <a:spcPts val="320"/>
              </a:spcBef>
              <a:spcAft>
                <a:spcPts val="0"/>
              </a:spcAft>
              <a:buClr>
                <a:schemeClr val="dk1"/>
              </a:buClr>
              <a:buSzPts val="1600"/>
              <a:buFont typeface="Arial"/>
              <a:buNone/>
              <a:defRPr sz="1600"/>
            </a:lvl3pPr>
            <a:lvl4pPr indent="-228600" lvl="3" marL="1828800" rtl="0" algn="l">
              <a:spcBef>
                <a:spcPts val="280"/>
              </a:spcBef>
              <a:spcAft>
                <a:spcPts val="0"/>
              </a:spcAft>
              <a:buClr>
                <a:schemeClr val="dk1"/>
              </a:buClr>
              <a:buSzPts val="1400"/>
              <a:buFont typeface="Arial"/>
              <a:buNone/>
              <a:defRPr sz="1400"/>
            </a:lvl4pPr>
            <a:lvl5pPr indent="-228600" lvl="4" marL="2286000" rtl="0" algn="l">
              <a:spcBef>
                <a:spcPts val="280"/>
              </a:spcBef>
              <a:spcAft>
                <a:spcPts val="0"/>
              </a:spcAft>
              <a:buClr>
                <a:schemeClr val="dk1"/>
              </a:buClr>
              <a:buSzPts val="1400"/>
              <a:buFont typeface="Arial"/>
              <a:buNone/>
              <a:defRPr sz="1400"/>
            </a:lvl5pPr>
            <a:lvl6pPr indent="-228600" lvl="5" marL="2743200" rtl="0" algn="l">
              <a:spcBef>
                <a:spcPts val="280"/>
              </a:spcBef>
              <a:spcAft>
                <a:spcPts val="0"/>
              </a:spcAft>
              <a:buClr>
                <a:schemeClr val="dk1"/>
              </a:buClr>
              <a:buSzPts val="1400"/>
              <a:buFont typeface="Arial"/>
              <a:buNone/>
              <a:defRPr sz="1400"/>
            </a:lvl6pPr>
            <a:lvl7pPr indent="-228600" lvl="6" marL="3200400" rtl="0" algn="l">
              <a:spcBef>
                <a:spcPts val="280"/>
              </a:spcBef>
              <a:spcAft>
                <a:spcPts val="0"/>
              </a:spcAft>
              <a:buClr>
                <a:schemeClr val="dk1"/>
              </a:buClr>
              <a:buSzPts val="1400"/>
              <a:buFont typeface="Arial"/>
              <a:buNone/>
              <a:defRPr sz="1400"/>
            </a:lvl7pPr>
            <a:lvl8pPr indent="-228600" lvl="7" marL="3657600" rtl="0" algn="l">
              <a:spcBef>
                <a:spcPts val="280"/>
              </a:spcBef>
              <a:spcAft>
                <a:spcPts val="0"/>
              </a:spcAft>
              <a:buClr>
                <a:schemeClr val="dk1"/>
              </a:buClr>
              <a:buSzPts val="1400"/>
              <a:buFont typeface="Arial"/>
              <a:buNone/>
              <a:defRPr sz="1400"/>
            </a:lvl8pPr>
            <a:lvl9pPr indent="-228600" lvl="8" marL="4114800" rtl="0" algn="l">
              <a:spcBef>
                <a:spcPts val="280"/>
              </a:spcBef>
              <a:spcAft>
                <a:spcPts val="0"/>
              </a:spcAft>
              <a:buClr>
                <a:schemeClr val="dk1"/>
              </a:buClr>
              <a:buSzPts val="1400"/>
              <a:buFont typeface="Arial"/>
              <a:buNone/>
              <a:defRPr sz="1400"/>
            </a:lvl9pPr>
          </a:lstStyle>
          <a:p/>
        </p:txBody>
      </p:sp>
      <p:sp>
        <p:nvSpPr>
          <p:cNvPr id="386" name="Google Shape;386;p1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7" name="Google Shape;387;p1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8" name="Google Shape;388;p1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389" name="Shape 389"/>
        <p:cNvGrpSpPr/>
        <p:nvPr/>
      </p:nvGrpSpPr>
      <p:grpSpPr>
        <a:xfrm>
          <a:off x="0" y="0"/>
          <a:ext cx="0" cy="0"/>
          <a:chOff x="0" y="0"/>
          <a:chExt cx="0" cy="0"/>
        </a:xfrm>
      </p:grpSpPr>
      <p:sp>
        <p:nvSpPr>
          <p:cNvPr id="390" name="Google Shape;390;p12"/>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91" name="Google Shape;39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Arial"/>
              <a:buNone/>
              <a:defRPr/>
            </a:lvl1pPr>
            <a:lvl2pPr lvl="1" rtl="0" algn="ctr">
              <a:spcBef>
                <a:spcPts val="560"/>
              </a:spcBef>
              <a:spcAft>
                <a:spcPts val="0"/>
              </a:spcAft>
              <a:buClr>
                <a:schemeClr val="dk1"/>
              </a:buClr>
              <a:buSzPts val="2800"/>
              <a:buFont typeface="Arial"/>
              <a:buNone/>
              <a:defRPr/>
            </a:lvl2pPr>
            <a:lvl3pPr lvl="2" rtl="0" algn="ctr">
              <a:spcBef>
                <a:spcPts val="480"/>
              </a:spcBef>
              <a:spcAft>
                <a:spcPts val="0"/>
              </a:spcAft>
              <a:buClr>
                <a:schemeClr val="dk1"/>
              </a:buClr>
              <a:buSzPts val="2400"/>
              <a:buFont typeface="Arial"/>
              <a:buNone/>
              <a:defRPr/>
            </a:lvl3pPr>
            <a:lvl4pPr lvl="3" rtl="0" algn="ctr">
              <a:spcBef>
                <a:spcPts val="400"/>
              </a:spcBef>
              <a:spcAft>
                <a:spcPts val="0"/>
              </a:spcAft>
              <a:buClr>
                <a:schemeClr val="dk1"/>
              </a:buClr>
              <a:buSzPts val="2000"/>
              <a:buFont typeface="Arial"/>
              <a:buNone/>
              <a:defRPr/>
            </a:lvl4pPr>
            <a:lvl5pPr lvl="4" rtl="0" algn="ctr">
              <a:spcBef>
                <a:spcPts val="400"/>
              </a:spcBef>
              <a:spcAft>
                <a:spcPts val="0"/>
              </a:spcAft>
              <a:buClr>
                <a:schemeClr val="dk1"/>
              </a:buClr>
              <a:buSzPts val="2000"/>
              <a:buFont typeface="Arial"/>
              <a:buNone/>
              <a:defRPr/>
            </a:lvl5pPr>
            <a:lvl6pPr lvl="5" rtl="0" algn="ctr">
              <a:spcBef>
                <a:spcPts val="400"/>
              </a:spcBef>
              <a:spcAft>
                <a:spcPts val="0"/>
              </a:spcAft>
              <a:buClr>
                <a:schemeClr val="dk1"/>
              </a:buClr>
              <a:buSzPts val="2000"/>
              <a:buFont typeface="Arial"/>
              <a:buNone/>
              <a:defRPr/>
            </a:lvl6pPr>
            <a:lvl7pPr lvl="6" rtl="0" algn="ctr">
              <a:spcBef>
                <a:spcPts val="400"/>
              </a:spcBef>
              <a:spcAft>
                <a:spcPts val="0"/>
              </a:spcAft>
              <a:buClr>
                <a:schemeClr val="dk1"/>
              </a:buClr>
              <a:buSzPts val="2000"/>
              <a:buFont typeface="Arial"/>
              <a:buNone/>
              <a:defRPr/>
            </a:lvl7pPr>
            <a:lvl8pPr lvl="7" rtl="0" algn="ctr">
              <a:spcBef>
                <a:spcPts val="400"/>
              </a:spcBef>
              <a:spcAft>
                <a:spcPts val="0"/>
              </a:spcAft>
              <a:buClr>
                <a:schemeClr val="dk1"/>
              </a:buClr>
              <a:buSzPts val="2000"/>
              <a:buFont typeface="Arial"/>
              <a:buNone/>
              <a:defRPr/>
            </a:lvl8pPr>
            <a:lvl9pPr lvl="8" rtl="0" algn="ctr">
              <a:spcBef>
                <a:spcPts val="400"/>
              </a:spcBef>
              <a:spcAft>
                <a:spcPts val="0"/>
              </a:spcAft>
              <a:buClr>
                <a:schemeClr val="dk1"/>
              </a:buClr>
              <a:buSzPts val="2000"/>
              <a:buFont typeface="Arial"/>
              <a:buNone/>
              <a:defRPr/>
            </a:lvl9pPr>
          </a:lstStyle>
          <a:p/>
        </p:txBody>
      </p:sp>
      <p:sp>
        <p:nvSpPr>
          <p:cNvPr id="392" name="Google Shape;392;p1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3" name="Google Shape;393;p1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4" name="Google Shape;394;p1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332" name="Shape 332"/>
        <p:cNvGrpSpPr/>
        <p:nvPr/>
      </p:nvGrpSpPr>
      <p:grpSpPr>
        <a:xfrm>
          <a:off x="0" y="0"/>
          <a:ext cx="0" cy="0"/>
          <a:chOff x="0" y="0"/>
          <a:chExt cx="0" cy="0"/>
        </a:xfrm>
      </p:grpSpPr>
      <p:sp>
        <p:nvSpPr>
          <p:cNvPr id="333" name="Google Shape;333;p3"/>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34" name="Google Shape;334;p3"/>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35" name="Google Shape;335;p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6" name="Google Shape;336;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7" name="Google Shape;337;p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338" name="Shape 338"/>
        <p:cNvGrpSpPr/>
        <p:nvPr/>
      </p:nvGrpSpPr>
      <p:grpSpPr>
        <a:xfrm>
          <a:off x="0" y="0"/>
          <a:ext cx="0" cy="0"/>
          <a:chOff x="0" y="0"/>
          <a:chExt cx="0" cy="0"/>
        </a:xfrm>
      </p:grpSpPr>
      <p:sp>
        <p:nvSpPr>
          <p:cNvPr id="339" name="Google Shape;339;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0" name="Google Shape;340;p4"/>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41" name="Google Shape;341;p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2" name="Google Shape;342;p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3" name="Google Shape;343;p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344" name="Shape 344"/>
        <p:cNvGrpSpPr/>
        <p:nvPr/>
      </p:nvGrpSpPr>
      <p:grpSpPr>
        <a:xfrm>
          <a:off x="0" y="0"/>
          <a:ext cx="0" cy="0"/>
          <a:chOff x="0" y="0"/>
          <a:chExt cx="0" cy="0"/>
        </a:xfrm>
      </p:grpSpPr>
      <p:sp>
        <p:nvSpPr>
          <p:cNvPr id="345" name="Google Shape;345;p5"/>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46" name="Google Shape;346;p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47" name="Google Shape;347;p5"/>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348" name="Google Shape;348;p5"/>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9" name="Google Shape;349;p5"/>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0" name="Google Shape;350;p5"/>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351" name="Shape 351"/>
        <p:cNvGrpSpPr/>
        <p:nvPr/>
      </p:nvGrpSpPr>
      <p:grpSpPr>
        <a:xfrm>
          <a:off x="0" y="0"/>
          <a:ext cx="0" cy="0"/>
          <a:chOff x="0" y="0"/>
          <a:chExt cx="0" cy="0"/>
        </a:xfrm>
      </p:grpSpPr>
      <p:sp>
        <p:nvSpPr>
          <p:cNvPr id="352" name="Google Shape;352;p6"/>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53" name="Google Shape;353;p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Arial"/>
              <a:buChar char="•"/>
              <a:defRPr sz="3200"/>
            </a:lvl1pPr>
            <a:lvl2pPr indent="-406400" lvl="1" marL="914400" rtl="0" algn="l">
              <a:spcBef>
                <a:spcPts val="560"/>
              </a:spcBef>
              <a:spcAft>
                <a:spcPts val="0"/>
              </a:spcAft>
              <a:buClr>
                <a:schemeClr val="dk1"/>
              </a:buClr>
              <a:buSzPts val="2800"/>
              <a:buFont typeface="Arial"/>
              <a:buChar char="–"/>
              <a:defRPr sz="2800"/>
            </a:lvl2pPr>
            <a:lvl3pPr indent="-381000" lvl="2" marL="1371600" rtl="0" algn="l">
              <a:spcBef>
                <a:spcPts val="480"/>
              </a:spcBef>
              <a:spcAft>
                <a:spcPts val="0"/>
              </a:spcAft>
              <a:buClr>
                <a:schemeClr val="dk1"/>
              </a:buClr>
              <a:buSzPts val="2400"/>
              <a:buFont typeface="Arial"/>
              <a:buChar char="•"/>
              <a:defRPr sz="2400"/>
            </a:lvl3pPr>
            <a:lvl4pPr indent="-355600" lvl="3" marL="1828800" rtl="0" algn="l">
              <a:spcBef>
                <a:spcPts val="400"/>
              </a:spcBef>
              <a:spcAft>
                <a:spcPts val="0"/>
              </a:spcAft>
              <a:buClr>
                <a:schemeClr val="dk1"/>
              </a:buClr>
              <a:buSzPts val="2000"/>
              <a:buFont typeface="Arial"/>
              <a:buChar char="–"/>
              <a:defRPr sz="2000"/>
            </a:lvl4pPr>
            <a:lvl5pPr indent="-355600" lvl="4" marL="2286000" rtl="0" algn="l">
              <a:spcBef>
                <a:spcPts val="400"/>
              </a:spcBef>
              <a:spcAft>
                <a:spcPts val="0"/>
              </a:spcAft>
              <a:buClr>
                <a:schemeClr val="dk1"/>
              </a:buClr>
              <a:buSzPts val="2000"/>
              <a:buFont typeface="Arial"/>
              <a:buChar char="»"/>
              <a:defRPr sz="2000"/>
            </a:lvl5pPr>
            <a:lvl6pPr indent="-355600" lvl="5" marL="2743200" rtl="0" algn="l">
              <a:spcBef>
                <a:spcPts val="400"/>
              </a:spcBef>
              <a:spcAft>
                <a:spcPts val="0"/>
              </a:spcAft>
              <a:buClr>
                <a:schemeClr val="dk1"/>
              </a:buClr>
              <a:buSzPts val="2000"/>
              <a:buFont typeface="Arial"/>
              <a:buChar char="»"/>
              <a:defRPr sz="2000"/>
            </a:lvl6pPr>
            <a:lvl7pPr indent="-355600" lvl="6" marL="3200400" rtl="0" algn="l">
              <a:spcBef>
                <a:spcPts val="400"/>
              </a:spcBef>
              <a:spcAft>
                <a:spcPts val="0"/>
              </a:spcAft>
              <a:buClr>
                <a:schemeClr val="dk1"/>
              </a:buClr>
              <a:buSzPts val="2000"/>
              <a:buFont typeface="Arial"/>
              <a:buChar char="»"/>
              <a:defRPr sz="2000"/>
            </a:lvl7pPr>
            <a:lvl8pPr indent="-355600" lvl="7" marL="3657600" rtl="0" algn="l">
              <a:spcBef>
                <a:spcPts val="400"/>
              </a:spcBef>
              <a:spcAft>
                <a:spcPts val="0"/>
              </a:spcAft>
              <a:buClr>
                <a:schemeClr val="dk1"/>
              </a:buClr>
              <a:buSzPts val="2000"/>
              <a:buFont typeface="Arial"/>
              <a:buChar char="»"/>
              <a:defRPr sz="2000"/>
            </a:lvl8pPr>
            <a:lvl9pPr indent="-355600" lvl="8" marL="4114800" rtl="0" algn="l">
              <a:spcBef>
                <a:spcPts val="400"/>
              </a:spcBef>
              <a:spcAft>
                <a:spcPts val="0"/>
              </a:spcAft>
              <a:buClr>
                <a:schemeClr val="dk1"/>
              </a:buClr>
              <a:buSzPts val="2000"/>
              <a:buFont typeface="Arial"/>
              <a:buChar char="»"/>
              <a:defRPr sz="2000"/>
            </a:lvl9pPr>
          </a:lstStyle>
          <a:p/>
        </p:txBody>
      </p:sp>
      <p:sp>
        <p:nvSpPr>
          <p:cNvPr id="354" name="Google Shape;354;p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Arial"/>
              <a:buNone/>
              <a:defRPr sz="1400"/>
            </a:lvl1pPr>
            <a:lvl2pPr indent="-228600" lvl="1" marL="914400" rtl="0" algn="l">
              <a:spcBef>
                <a:spcPts val="240"/>
              </a:spcBef>
              <a:spcAft>
                <a:spcPts val="0"/>
              </a:spcAft>
              <a:buClr>
                <a:schemeClr val="dk1"/>
              </a:buClr>
              <a:buSzPts val="1200"/>
              <a:buFont typeface="Arial"/>
              <a:buNone/>
              <a:defRPr sz="1200"/>
            </a:lvl2pPr>
            <a:lvl3pPr indent="-228600" lvl="2" marL="1371600" rtl="0" algn="l">
              <a:spcBef>
                <a:spcPts val="200"/>
              </a:spcBef>
              <a:spcAft>
                <a:spcPts val="0"/>
              </a:spcAft>
              <a:buClr>
                <a:schemeClr val="dk1"/>
              </a:buClr>
              <a:buSzPts val="1000"/>
              <a:buFont typeface="Arial"/>
              <a:buNone/>
              <a:defRPr sz="1000"/>
            </a:lvl3pPr>
            <a:lvl4pPr indent="-228600" lvl="3" marL="1828800" rtl="0" algn="l">
              <a:spcBef>
                <a:spcPts val="180"/>
              </a:spcBef>
              <a:spcAft>
                <a:spcPts val="0"/>
              </a:spcAft>
              <a:buClr>
                <a:schemeClr val="dk1"/>
              </a:buClr>
              <a:buSzPts val="900"/>
              <a:buFont typeface="Arial"/>
              <a:buNone/>
              <a:defRPr sz="900"/>
            </a:lvl4pPr>
            <a:lvl5pPr indent="-228600" lvl="4" marL="2286000" rtl="0" algn="l">
              <a:spcBef>
                <a:spcPts val="180"/>
              </a:spcBef>
              <a:spcAft>
                <a:spcPts val="0"/>
              </a:spcAft>
              <a:buClr>
                <a:schemeClr val="dk1"/>
              </a:buClr>
              <a:buSzPts val="900"/>
              <a:buFont typeface="Arial"/>
              <a:buNone/>
              <a:defRPr sz="900"/>
            </a:lvl5pPr>
            <a:lvl6pPr indent="-228600" lvl="5" marL="2743200" rtl="0" algn="l">
              <a:spcBef>
                <a:spcPts val="180"/>
              </a:spcBef>
              <a:spcAft>
                <a:spcPts val="0"/>
              </a:spcAft>
              <a:buClr>
                <a:schemeClr val="dk1"/>
              </a:buClr>
              <a:buSzPts val="900"/>
              <a:buFont typeface="Arial"/>
              <a:buNone/>
              <a:defRPr sz="900"/>
            </a:lvl6pPr>
            <a:lvl7pPr indent="-228600" lvl="6" marL="3200400" rtl="0" algn="l">
              <a:spcBef>
                <a:spcPts val="180"/>
              </a:spcBef>
              <a:spcAft>
                <a:spcPts val="0"/>
              </a:spcAft>
              <a:buClr>
                <a:schemeClr val="dk1"/>
              </a:buClr>
              <a:buSzPts val="900"/>
              <a:buFont typeface="Arial"/>
              <a:buNone/>
              <a:defRPr sz="900"/>
            </a:lvl7pPr>
            <a:lvl8pPr indent="-228600" lvl="7" marL="3657600" rtl="0" algn="l">
              <a:spcBef>
                <a:spcPts val="180"/>
              </a:spcBef>
              <a:spcAft>
                <a:spcPts val="0"/>
              </a:spcAft>
              <a:buClr>
                <a:schemeClr val="dk1"/>
              </a:buClr>
              <a:buSzPts val="900"/>
              <a:buFont typeface="Arial"/>
              <a:buNone/>
              <a:defRPr sz="900"/>
            </a:lvl8pPr>
            <a:lvl9pPr indent="-228600" lvl="8" marL="4114800" rtl="0" algn="l">
              <a:spcBef>
                <a:spcPts val="180"/>
              </a:spcBef>
              <a:spcAft>
                <a:spcPts val="0"/>
              </a:spcAft>
              <a:buClr>
                <a:schemeClr val="dk1"/>
              </a:buClr>
              <a:buSzPts val="900"/>
              <a:buFont typeface="Arial"/>
              <a:buNone/>
              <a:defRPr sz="900"/>
            </a:lvl9pPr>
          </a:lstStyle>
          <a:p/>
        </p:txBody>
      </p:sp>
      <p:sp>
        <p:nvSpPr>
          <p:cNvPr id="355" name="Google Shape;355;p6"/>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6" name="Google Shape;356;p6"/>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7" name="Google Shape;357;p6"/>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358" name="Shape 358"/>
        <p:cNvGrpSpPr/>
        <p:nvPr/>
      </p:nvGrpSpPr>
      <p:grpSpPr>
        <a:xfrm>
          <a:off x="0" y="0"/>
          <a:ext cx="0" cy="0"/>
          <a:chOff x="0" y="0"/>
          <a:chExt cx="0" cy="0"/>
        </a:xfrm>
      </p:grpSpPr>
      <p:sp>
        <p:nvSpPr>
          <p:cNvPr id="359" name="Google Shape;359;p7"/>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0" name="Google Shape;360;p7"/>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1" name="Google Shape;361;p7"/>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362" name="Shape 362"/>
        <p:cNvGrpSpPr/>
        <p:nvPr/>
      </p:nvGrpSpPr>
      <p:grpSpPr>
        <a:xfrm>
          <a:off x="0" y="0"/>
          <a:ext cx="0" cy="0"/>
          <a:chOff x="0" y="0"/>
          <a:chExt cx="0" cy="0"/>
        </a:xfrm>
      </p:grpSpPr>
      <p:sp>
        <p:nvSpPr>
          <p:cNvPr id="363" name="Google Shape;363;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64" name="Google Shape;364;p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5" name="Google Shape;365;p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6" name="Google Shape;366;p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7" name="Shape 367"/>
        <p:cNvGrpSpPr/>
        <p:nvPr/>
      </p:nvGrpSpPr>
      <p:grpSpPr>
        <a:xfrm>
          <a:off x="0" y="0"/>
          <a:ext cx="0" cy="0"/>
          <a:chOff x="0" y="0"/>
          <a:chExt cx="0" cy="0"/>
        </a:xfrm>
      </p:grpSpPr>
      <p:sp>
        <p:nvSpPr>
          <p:cNvPr id="368" name="Google Shape;368;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69" name="Google Shape;369;p9"/>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370" name="Google Shape;370;p9"/>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371" name="Google Shape;371;p9"/>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spcBef>
                <a:spcPts val="320"/>
              </a:spcBef>
              <a:spcAft>
                <a:spcPts val="0"/>
              </a:spcAft>
              <a:buClr>
                <a:schemeClr val="dk1"/>
              </a:buClr>
              <a:buSzPts val="1600"/>
              <a:buFont typeface="Arial"/>
              <a:buNone/>
              <a:defRPr b="1" sz="1600"/>
            </a:lvl6pPr>
            <a:lvl7pPr indent="-228600" lvl="6" marL="3200400" rtl="0" algn="l">
              <a:spcBef>
                <a:spcPts val="320"/>
              </a:spcBef>
              <a:spcAft>
                <a:spcPts val="0"/>
              </a:spcAft>
              <a:buClr>
                <a:schemeClr val="dk1"/>
              </a:buClr>
              <a:buSzPts val="1600"/>
              <a:buFont typeface="Arial"/>
              <a:buNone/>
              <a:defRPr b="1" sz="1600"/>
            </a:lvl7pPr>
            <a:lvl8pPr indent="-228600" lvl="7" marL="3657600" rtl="0" algn="l">
              <a:spcBef>
                <a:spcPts val="320"/>
              </a:spcBef>
              <a:spcAft>
                <a:spcPts val="0"/>
              </a:spcAft>
              <a:buClr>
                <a:schemeClr val="dk1"/>
              </a:buClr>
              <a:buSzPts val="1600"/>
              <a:buFont typeface="Arial"/>
              <a:buNone/>
              <a:defRPr b="1" sz="1600"/>
            </a:lvl8pPr>
            <a:lvl9pPr indent="-228600" lvl="8" marL="4114800" rtl="0" algn="l">
              <a:spcBef>
                <a:spcPts val="320"/>
              </a:spcBef>
              <a:spcAft>
                <a:spcPts val="0"/>
              </a:spcAft>
              <a:buClr>
                <a:schemeClr val="dk1"/>
              </a:buClr>
              <a:buSzPts val="1600"/>
              <a:buFont typeface="Arial"/>
              <a:buNone/>
              <a:defRPr b="1" sz="1600"/>
            </a:lvl9pPr>
          </a:lstStyle>
          <a:p/>
        </p:txBody>
      </p:sp>
      <p:sp>
        <p:nvSpPr>
          <p:cNvPr id="372" name="Google Shape;372;p9"/>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Arial"/>
              <a:buChar char="•"/>
              <a:defRPr sz="2400"/>
            </a:lvl1pPr>
            <a:lvl2pPr indent="-355600" lvl="1" marL="914400" rtl="0" algn="l">
              <a:spcBef>
                <a:spcPts val="400"/>
              </a:spcBef>
              <a:spcAft>
                <a:spcPts val="0"/>
              </a:spcAft>
              <a:buClr>
                <a:schemeClr val="dk1"/>
              </a:buClr>
              <a:buSzPts val="2000"/>
              <a:buFont typeface="Arial"/>
              <a:buChar char="–"/>
              <a:defRPr sz="2000"/>
            </a:lvl2pPr>
            <a:lvl3pPr indent="-342900" lvl="2" marL="1371600" rtl="0" algn="l">
              <a:spcBef>
                <a:spcPts val="360"/>
              </a:spcBef>
              <a:spcAft>
                <a:spcPts val="0"/>
              </a:spcAft>
              <a:buClr>
                <a:schemeClr val="dk1"/>
              </a:buClr>
              <a:buSzPts val="1800"/>
              <a:buFont typeface="Arial"/>
              <a:buChar char="•"/>
              <a:defRPr sz="1800"/>
            </a:lvl3pPr>
            <a:lvl4pPr indent="-330200" lvl="3" marL="1828800" rtl="0" algn="l">
              <a:spcBef>
                <a:spcPts val="320"/>
              </a:spcBef>
              <a:spcAft>
                <a:spcPts val="0"/>
              </a:spcAft>
              <a:buClr>
                <a:schemeClr val="dk1"/>
              </a:buClr>
              <a:buSzPts val="1600"/>
              <a:buFont typeface="Arial"/>
              <a:buChar char="–"/>
              <a:defRPr sz="1600"/>
            </a:lvl4pPr>
            <a:lvl5pPr indent="-330200" lvl="4" marL="2286000" rtl="0" algn="l">
              <a:spcBef>
                <a:spcPts val="320"/>
              </a:spcBef>
              <a:spcAft>
                <a:spcPts val="0"/>
              </a:spcAft>
              <a:buClr>
                <a:schemeClr val="dk1"/>
              </a:buClr>
              <a:buSzPts val="1600"/>
              <a:buFont typeface="Arial"/>
              <a:buChar char="»"/>
              <a:defRPr sz="1600"/>
            </a:lvl5pPr>
            <a:lvl6pPr indent="-330200" lvl="5" marL="2743200" rtl="0" algn="l">
              <a:spcBef>
                <a:spcPts val="320"/>
              </a:spcBef>
              <a:spcAft>
                <a:spcPts val="0"/>
              </a:spcAft>
              <a:buClr>
                <a:schemeClr val="dk1"/>
              </a:buClr>
              <a:buSzPts val="1600"/>
              <a:buFont typeface="Arial"/>
              <a:buChar char="»"/>
              <a:defRPr sz="1600"/>
            </a:lvl6pPr>
            <a:lvl7pPr indent="-330200" lvl="6" marL="3200400" rtl="0" algn="l">
              <a:spcBef>
                <a:spcPts val="320"/>
              </a:spcBef>
              <a:spcAft>
                <a:spcPts val="0"/>
              </a:spcAft>
              <a:buClr>
                <a:schemeClr val="dk1"/>
              </a:buClr>
              <a:buSzPts val="1600"/>
              <a:buFont typeface="Arial"/>
              <a:buChar char="»"/>
              <a:defRPr sz="1600"/>
            </a:lvl7pPr>
            <a:lvl8pPr indent="-330200" lvl="7" marL="3657600" rtl="0" algn="l">
              <a:spcBef>
                <a:spcPts val="320"/>
              </a:spcBef>
              <a:spcAft>
                <a:spcPts val="0"/>
              </a:spcAft>
              <a:buClr>
                <a:schemeClr val="dk1"/>
              </a:buClr>
              <a:buSzPts val="1600"/>
              <a:buFont typeface="Arial"/>
              <a:buChar char="»"/>
              <a:defRPr sz="1600"/>
            </a:lvl8pPr>
            <a:lvl9pPr indent="-330200" lvl="8" marL="4114800" rtl="0" algn="l">
              <a:spcBef>
                <a:spcPts val="320"/>
              </a:spcBef>
              <a:spcAft>
                <a:spcPts val="0"/>
              </a:spcAft>
              <a:buClr>
                <a:schemeClr val="dk1"/>
              </a:buClr>
              <a:buSzPts val="1600"/>
              <a:buFont typeface="Arial"/>
              <a:buChar char="»"/>
              <a:defRPr sz="1600"/>
            </a:lvl9pPr>
          </a:lstStyle>
          <a:p/>
        </p:txBody>
      </p:sp>
      <p:sp>
        <p:nvSpPr>
          <p:cNvPr id="373" name="Google Shape;373;p9"/>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4" name="Google Shape;374;p9"/>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5" name="Google Shape;375;p9"/>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6" name="Shape 376"/>
        <p:cNvGrpSpPr/>
        <p:nvPr/>
      </p:nvGrpSpPr>
      <p:grpSpPr>
        <a:xfrm>
          <a:off x="0" y="0"/>
          <a:ext cx="0" cy="0"/>
          <a:chOff x="0" y="0"/>
          <a:chExt cx="0" cy="0"/>
        </a:xfrm>
      </p:grpSpPr>
      <p:sp>
        <p:nvSpPr>
          <p:cNvPr id="377" name="Google Shape;377;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78" name="Google Shape;378;p10"/>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379" name="Google Shape;379;p10"/>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Arial"/>
              <a:buChar char="•"/>
              <a:defRPr sz="2800"/>
            </a:lvl1pPr>
            <a:lvl2pPr indent="-381000" lvl="1" marL="914400" rtl="0" algn="l">
              <a:spcBef>
                <a:spcPts val="480"/>
              </a:spcBef>
              <a:spcAft>
                <a:spcPts val="0"/>
              </a:spcAft>
              <a:buClr>
                <a:schemeClr val="dk1"/>
              </a:buClr>
              <a:buSzPts val="2400"/>
              <a:buFont typeface="Arial"/>
              <a:buChar char="–"/>
              <a:defRPr sz="2400"/>
            </a:lvl2pPr>
            <a:lvl3pPr indent="-355600" lvl="2" marL="1371600" rtl="0" algn="l">
              <a:spcBef>
                <a:spcPts val="400"/>
              </a:spcBef>
              <a:spcAft>
                <a:spcPts val="0"/>
              </a:spcAft>
              <a:buClr>
                <a:schemeClr val="dk1"/>
              </a:buClr>
              <a:buSzPts val="2000"/>
              <a:buFont typeface="Arial"/>
              <a:buChar char="•"/>
              <a:defRPr sz="2000"/>
            </a:lvl3pPr>
            <a:lvl4pPr indent="-342900" lvl="3" marL="1828800" rtl="0" algn="l">
              <a:spcBef>
                <a:spcPts val="360"/>
              </a:spcBef>
              <a:spcAft>
                <a:spcPts val="0"/>
              </a:spcAft>
              <a:buClr>
                <a:schemeClr val="dk1"/>
              </a:buClr>
              <a:buSzPts val="1800"/>
              <a:buFont typeface="Arial"/>
              <a:buChar char="–"/>
              <a:defRPr sz="1800"/>
            </a:lvl4pPr>
            <a:lvl5pPr indent="-342900" lvl="4" marL="2286000" rtl="0" algn="l">
              <a:spcBef>
                <a:spcPts val="360"/>
              </a:spcBef>
              <a:spcAft>
                <a:spcPts val="0"/>
              </a:spcAft>
              <a:buClr>
                <a:schemeClr val="dk1"/>
              </a:buClr>
              <a:buSzPts val="1800"/>
              <a:buFont typeface="Arial"/>
              <a:buChar char="»"/>
              <a:defRPr sz="1800"/>
            </a:lvl5pPr>
            <a:lvl6pPr indent="-342900" lvl="5" marL="2743200" rtl="0" algn="l">
              <a:spcBef>
                <a:spcPts val="360"/>
              </a:spcBef>
              <a:spcAft>
                <a:spcPts val="0"/>
              </a:spcAft>
              <a:buClr>
                <a:schemeClr val="dk1"/>
              </a:buClr>
              <a:buSzPts val="1800"/>
              <a:buFont typeface="Arial"/>
              <a:buChar char="»"/>
              <a:defRPr sz="1800"/>
            </a:lvl6pPr>
            <a:lvl7pPr indent="-342900" lvl="6" marL="3200400" rtl="0" algn="l">
              <a:spcBef>
                <a:spcPts val="360"/>
              </a:spcBef>
              <a:spcAft>
                <a:spcPts val="0"/>
              </a:spcAft>
              <a:buClr>
                <a:schemeClr val="dk1"/>
              </a:buClr>
              <a:buSzPts val="1800"/>
              <a:buFont typeface="Arial"/>
              <a:buChar char="»"/>
              <a:defRPr sz="1800"/>
            </a:lvl7pPr>
            <a:lvl8pPr indent="-342900" lvl="7" marL="3657600" rtl="0" algn="l">
              <a:spcBef>
                <a:spcPts val="360"/>
              </a:spcBef>
              <a:spcAft>
                <a:spcPts val="0"/>
              </a:spcAft>
              <a:buClr>
                <a:schemeClr val="dk1"/>
              </a:buClr>
              <a:buSzPts val="1800"/>
              <a:buFont typeface="Arial"/>
              <a:buChar char="»"/>
              <a:defRPr sz="1800"/>
            </a:lvl8pPr>
            <a:lvl9pPr indent="-342900" lvl="8" marL="4114800" rtl="0" algn="l">
              <a:spcBef>
                <a:spcPts val="360"/>
              </a:spcBef>
              <a:spcAft>
                <a:spcPts val="0"/>
              </a:spcAft>
              <a:buClr>
                <a:schemeClr val="dk1"/>
              </a:buClr>
              <a:buSzPts val="1800"/>
              <a:buFont typeface="Arial"/>
              <a:buChar char="»"/>
              <a:defRPr sz="1800"/>
            </a:lvl9pPr>
          </a:lstStyle>
          <a:p/>
        </p:txBody>
      </p:sp>
      <p:sp>
        <p:nvSpPr>
          <p:cNvPr id="380" name="Google Shape;380;p10"/>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1" name="Google Shape;381;p10"/>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2" name="Google Shape;382;p10"/>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9D9F3"/>
            </a:gs>
            <a:gs pos="50000">
              <a:schemeClr val="lt1"/>
            </a:gs>
            <a:gs pos="100000">
              <a:srgbClr val="D9D9F3"/>
            </a:gs>
          </a:gsLst>
          <a:lin ang="5400012" scaled="0"/>
        </a:gradFill>
      </p:bgPr>
    </p:bg>
    <p:spTree>
      <p:nvGrpSpPr>
        <p:cNvPr id="320" name="Shape 320"/>
        <p:cNvGrpSpPr/>
        <p:nvPr/>
      </p:nvGrpSpPr>
      <p:grpSpPr>
        <a:xfrm>
          <a:off x="0" y="0"/>
          <a:ext cx="0" cy="0"/>
          <a:chOff x="0" y="0"/>
          <a:chExt cx="0" cy="0"/>
        </a:xfrm>
      </p:grpSpPr>
      <p:sp>
        <p:nvSpPr>
          <p:cNvPr id="321" name="Google Shape;321;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322" name="Google Shape;322;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3" name="Google Shape;323;p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4" name="Google Shape;324;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5" name="Google Shape;325;p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wipe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DOTS%20happy%20family%20cartoon" id="399" name="Google Shape;399;p13"/>
          <p:cNvPicPr preferRelativeResize="0"/>
          <p:nvPr/>
        </p:nvPicPr>
        <p:blipFill rotWithShape="1">
          <a:blip r:embed="rId3">
            <a:alphaModFix/>
          </a:blip>
          <a:srcRect b="0" l="0" r="0" t="0"/>
          <a:stretch/>
        </p:blipFill>
        <p:spPr>
          <a:xfrm rot="-900000">
            <a:off x="6011862" y="2060575"/>
            <a:ext cx="2613025" cy="2613025"/>
          </a:xfrm>
          <a:prstGeom prst="rect">
            <a:avLst/>
          </a:prstGeom>
          <a:noFill/>
          <a:ln>
            <a:noFill/>
          </a:ln>
        </p:spPr>
      </p:pic>
      <p:sp>
        <p:nvSpPr>
          <p:cNvPr id="400" name="Google Shape;400;p13"/>
          <p:cNvSpPr txBox="1"/>
          <p:nvPr>
            <p:ph type="title"/>
          </p:nvPr>
        </p:nvSpPr>
        <p:spPr>
          <a:xfrm>
            <a:off x="468312" y="260350"/>
            <a:ext cx="8229600" cy="5314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66"/>
              </a:buClr>
              <a:buSzPts val="6000"/>
              <a:buFont typeface="Bookman Old Style"/>
              <a:buNone/>
            </a:pPr>
            <a:br>
              <a:rPr b="0" i="0" lang="en-US" sz="6000" u="none">
                <a:solidFill>
                  <a:srgbClr val="000066"/>
                </a:solidFill>
                <a:latin typeface="Bookman Old Style"/>
                <a:ea typeface="Bookman Old Style"/>
                <a:cs typeface="Bookman Old Style"/>
                <a:sym typeface="Bookman Old Style"/>
              </a:rPr>
            </a:br>
            <a:br>
              <a:rPr b="0" i="0" lang="en-US" sz="6000" u="none">
                <a:solidFill>
                  <a:srgbClr val="000066"/>
                </a:solidFill>
                <a:latin typeface="Bookman Old Style"/>
                <a:ea typeface="Bookman Old Style"/>
                <a:cs typeface="Bookman Old Style"/>
                <a:sym typeface="Bookman Old Style"/>
              </a:rPr>
            </a:br>
            <a:br>
              <a:rPr b="0" i="0" lang="en-US" sz="6000" u="none">
                <a:solidFill>
                  <a:srgbClr val="000066"/>
                </a:solidFill>
                <a:latin typeface="Bookman Old Style"/>
                <a:ea typeface="Bookman Old Style"/>
                <a:cs typeface="Bookman Old Style"/>
                <a:sym typeface="Bookman Old Style"/>
              </a:rPr>
            </a:br>
            <a:r>
              <a:rPr b="1" i="0" lang="en-US" sz="6000" u="none">
                <a:solidFill>
                  <a:srgbClr val="000066"/>
                </a:solidFill>
                <a:latin typeface="Bookman Old Style"/>
                <a:ea typeface="Bookman Old Style"/>
                <a:cs typeface="Bookman Old Style"/>
                <a:sym typeface="Bookman Old Style"/>
              </a:rPr>
              <a:t>BAŞARIYA </a:t>
            </a:r>
            <a:br>
              <a:rPr b="1" i="0" lang="en-US" sz="6000" u="none">
                <a:solidFill>
                  <a:srgbClr val="000066"/>
                </a:solidFill>
                <a:latin typeface="Bookman Old Style"/>
                <a:ea typeface="Bookman Old Style"/>
                <a:cs typeface="Bookman Old Style"/>
                <a:sym typeface="Bookman Old Style"/>
              </a:rPr>
            </a:br>
            <a:br>
              <a:rPr b="0" i="0" lang="en-US" sz="2400" u="none">
                <a:solidFill>
                  <a:srgbClr val="000066"/>
                </a:solidFill>
                <a:latin typeface="Arial"/>
                <a:ea typeface="Arial"/>
                <a:cs typeface="Arial"/>
                <a:sym typeface="Arial"/>
              </a:rPr>
            </a:br>
            <a:r>
              <a:rPr b="0" i="0" lang="en-US" sz="7200" u="none">
                <a:solidFill>
                  <a:srgbClr val="000066"/>
                </a:solidFill>
                <a:latin typeface="Comic Sans MS"/>
                <a:ea typeface="Comic Sans MS"/>
                <a:cs typeface="Comic Sans MS"/>
                <a:sym typeface="Comic Sans MS"/>
              </a:rPr>
              <a:t>GÖTÜREN </a:t>
            </a:r>
            <a:br>
              <a:rPr b="0" i="0" lang="en-US" sz="7200" u="none">
                <a:solidFill>
                  <a:srgbClr val="000066"/>
                </a:solidFill>
                <a:latin typeface="Comic Sans MS"/>
                <a:ea typeface="Comic Sans MS"/>
                <a:cs typeface="Comic Sans MS"/>
                <a:sym typeface="Comic Sans MS"/>
              </a:rPr>
            </a:br>
            <a:r>
              <a:rPr b="0" i="0" lang="en-US" sz="7200" u="none">
                <a:solidFill>
                  <a:srgbClr val="000066"/>
                </a:solidFill>
                <a:latin typeface="Comic Sans MS"/>
                <a:ea typeface="Comic Sans MS"/>
                <a:cs typeface="Comic Sans MS"/>
                <a:sym typeface="Comic Sans MS"/>
              </a:rPr>
              <a:t>AİLE  </a:t>
            </a:r>
            <a:br>
              <a:rPr b="0" i="0" lang="en-US" sz="6600" u="none">
                <a:solidFill>
                  <a:srgbClr val="000066"/>
                </a:solidFill>
                <a:latin typeface="Comic Sans MS"/>
                <a:ea typeface="Comic Sans MS"/>
                <a:cs typeface="Comic Sans MS"/>
                <a:sym typeface="Comic Sans MS"/>
              </a:rPr>
            </a:br>
            <a:br>
              <a:rPr b="0" i="0" lang="en-US" sz="2400" u="none">
                <a:solidFill>
                  <a:srgbClr val="000066"/>
                </a:solidFill>
                <a:latin typeface="Comic Sans MS"/>
                <a:ea typeface="Comic Sans MS"/>
                <a:cs typeface="Comic Sans MS"/>
                <a:sym typeface="Comic Sans MS"/>
              </a:rPr>
            </a:br>
            <a:endParaRPr/>
          </a:p>
        </p:txBody>
      </p:sp>
      <p:sp>
        <p:nvSpPr>
          <p:cNvPr id="401" name="Google Shape;401;p13"/>
          <p:cNvSpPr txBox="1"/>
          <p:nvPr/>
        </p:nvSpPr>
        <p:spPr>
          <a:xfrm>
            <a:off x="2700337" y="5516562"/>
            <a:ext cx="3743400" cy="1081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3200"/>
              <a:buFont typeface="Comic Sans MS"/>
              <a:buNone/>
            </a:pPr>
            <a:r>
              <a:rPr b="1" i="0" lang="en-US" sz="3200" u="none">
                <a:solidFill>
                  <a:schemeClr val="accent2"/>
                </a:solidFill>
                <a:latin typeface="Comic Sans MS"/>
                <a:ea typeface="Comic Sans MS"/>
                <a:cs typeface="Comic Sans MS"/>
                <a:sym typeface="Comic Sans MS"/>
              </a:rPr>
              <a:t>OTORİTER (BASKICI) TUTUM</a:t>
            </a:r>
            <a:endParaRPr/>
          </a:p>
        </p:txBody>
      </p:sp>
      <p:sp>
        <p:nvSpPr>
          <p:cNvPr id="475" name="Google Shape;475;p22"/>
          <p:cNvSpPr txBox="1"/>
          <p:nvPr>
            <p:ph idx="1" type="body"/>
          </p:nvPr>
        </p:nvSpPr>
        <p:spPr>
          <a:xfrm>
            <a:off x="179387" y="1412875"/>
            <a:ext cx="8785200" cy="5184900"/>
          </a:xfrm>
          <a:prstGeom prst="rect">
            <a:avLst/>
          </a:prstGeom>
          <a:solidFill>
            <a:srgbClr val="FFEBFB"/>
          </a:solid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t>
            </a:r>
            <a:endParaRPr/>
          </a:p>
          <a:p>
            <a:pPr indent="-342900" lvl="0" marL="342900" marR="0" rtl="0" algn="ctr">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Anne – baba katı bir disiplin uygular. Çocuk her kurala uymak zorunda bırakılır. Çocuğun kendine olan güvenini ortadan kaldıran, onun kişiliğini hiçe sayan bir tutumdur.</a:t>
            </a:r>
            <a:endParaRPr/>
          </a:p>
          <a:p>
            <a:pPr indent="-342900" lvl="0" marL="342900" marR="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a:t>
            </a:r>
            <a:r>
              <a:rPr b="1" i="0" lang="en-US" sz="2000" u="none">
                <a:solidFill>
                  <a:schemeClr val="accent2"/>
                </a:solidFill>
                <a:latin typeface="Arial"/>
                <a:ea typeface="Arial"/>
                <a:cs typeface="Arial"/>
                <a:sym typeface="Arial"/>
              </a:rPr>
              <a:t>SONUÇ:</a:t>
            </a:r>
            <a:r>
              <a:rPr b="1" i="0" lang="en-US" sz="2000" u="none">
                <a:solidFill>
                  <a:schemeClr val="dk1"/>
                </a:solidFill>
                <a:latin typeface="Arial"/>
                <a:ea typeface="Arial"/>
                <a:cs typeface="Arial"/>
                <a:sym typeface="Arial"/>
              </a:rPr>
              <a:t> ÇOCUK, USLU, NAZİK, DİKKATLİ  OLMASINA KARŞIN,</a:t>
            </a:r>
            <a:endParaRPr/>
          </a:p>
          <a:p>
            <a:pPr indent="-342900" lvl="0" marL="342900" marR="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SİLİK 	</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ÇEKİNGEN</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İÇE KAPANIK </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DIŞTAN DENETİMLİ </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AŞIRI DERECEDE BOYUN EĞEN</a:t>
            </a:r>
            <a:endParaRP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3200"/>
              <a:buFont typeface="Comic Sans MS"/>
              <a:buNone/>
            </a:pPr>
            <a:r>
              <a:rPr b="1" i="0" lang="en-US" sz="3200" u="none">
                <a:solidFill>
                  <a:schemeClr val="accent2"/>
                </a:solidFill>
                <a:latin typeface="Comic Sans MS"/>
                <a:ea typeface="Comic Sans MS"/>
                <a:cs typeface="Comic Sans MS"/>
                <a:sym typeface="Comic Sans MS"/>
              </a:rPr>
              <a:t>GEVŞEK (AŞIRI HOŞGÖRÜLÜ) TUTUM</a:t>
            </a:r>
            <a:endParaRPr/>
          </a:p>
        </p:txBody>
      </p:sp>
      <p:sp>
        <p:nvSpPr>
          <p:cNvPr id="481" name="Google Shape;481;p23"/>
          <p:cNvSpPr txBox="1"/>
          <p:nvPr>
            <p:ph idx="1" type="body"/>
          </p:nvPr>
        </p:nvSpPr>
        <p:spPr>
          <a:xfrm>
            <a:off x="179387" y="1341437"/>
            <a:ext cx="8785200" cy="5327700"/>
          </a:xfrm>
          <a:prstGeom prst="rect">
            <a:avLst/>
          </a:prstGeom>
          <a:solidFill>
            <a:srgbClr val="FFEBFB"/>
          </a:solid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	Genelde orta yaşın üzerinde çocuk sahibi olan ailelerde ya da kalabalık yetişkinler grubu içinde tek çocuk olması nedeniyle rastlanmaktadır.        Bu ailelerde çocuk insiyatif kullanabilen tek kişidir. Her türlü ihtiyacı kayıtsız şartsız karşılanmaktadır.</a:t>
            </a:r>
            <a:endParaRPr/>
          </a:p>
          <a:p>
            <a:pPr indent="-342900" lvl="0" marL="342900" marR="0" rtl="0" algn="l">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342900" lvl="0" marL="342900" marR="0" rtl="0" algn="l">
              <a:lnSpc>
                <a:spcPct val="80000"/>
              </a:lnSpc>
              <a:spcBef>
                <a:spcPts val="48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    		</a:t>
            </a:r>
            <a:r>
              <a:rPr b="1" i="0" lang="en-US" sz="2000" u="none">
                <a:solidFill>
                  <a:schemeClr val="accent2"/>
                </a:solidFill>
                <a:latin typeface="Arial"/>
                <a:ea typeface="Arial"/>
                <a:cs typeface="Arial"/>
                <a:sym typeface="Arial"/>
              </a:rPr>
              <a:t>SONUÇ:</a:t>
            </a:r>
            <a:r>
              <a:rPr b="1" i="0" lang="en-US" sz="2000" u="none">
                <a:solidFill>
                  <a:schemeClr val="dk1"/>
                </a:solidFill>
                <a:latin typeface="Arial"/>
                <a:ea typeface="Arial"/>
                <a:cs typeface="Arial"/>
                <a:sym typeface="Arial"/>
              </a:rPr>
              <a:t> BU TÜR ÇOCUKLAR,YETİŞKİN OLDUKLARINDA DA 		  TOPLUMUN VERMEDİĞİ HAKLARI KENDİLERİNE 		               TANIMAYA KALKIŞIRLAR.</a:t>
            </a:r>
            <a:endParaRPr/>
          </a:p>
          <a:p>
            <a:pPr indent="-342900" lvl="0" marL="342900" marR="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DOYUMSUZ</a:t>
            </a:r>
            <a:endParaRPr b="1" i="0" sz="2000" u="none">
              <a:solidFill>
                <a:schemeClr val="lt2"/>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UYUMSUZ </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PAYLAŞIM VE İŞBİRLİĞİ YÖNÜNDEN YETERSİZ</a:t>
            </a:r>
            <a:endParaRPr/>
          </a:p>
          <a:p>
            <a:pPr indent="-342900" lvl="0" marL="342900" marR="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80000"/>
              </a:lnSpc>
              <a:spcBef>
                <a:spcPts val="36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a:t>
            </a:r>
            <a:endParaRPr/>
          </a:p>
        </p:txBody>
      </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B07AD"/>
              </a:buClr>
              <a:buSzPts val="3200"/>
              <a:buFont typeface="Comic Sans MS"/>
              <a:buNone/>
            </a:pPr>
            <a:r>
              <a:rPr b="1" i="0" lang="en-US" sz="3200" u="none">
                <a:solidFill>
                  <a:srgbClr val="2B07AD"/>
                </a:solidFill>
                <a:latin typeface="Comic Sans MS"/>
                <a:ea typeface="Comic Sans MS"/>
                <a:cs typeface="Comic Sans MS"/>
                <a:sym typeface="Comic Sans MS"/>
              </a:rPr>
              <a:t>DENGESİZ VE KARARSIZ TUTUM</a:t>
            </a:r>
            <a:endParaRPr/>
          </a:p>
        </p:txBody>
      </p:sp>
      <p:sp>
        <p:nvSpPr>
          <p:cNvPr id="487" name="Google Shape;487;p24"/>
          <p:cNvSpPr txBox="1"/>
          <p:nvPr>
            <p:ph idx="1" type="body"/>
          </p:nvPr>
        </p:nvSpPr>
        <p:spPr>
          <a:xfrm>
            <a:off x="179387" y="1412875"/>
            <a:ext cx="8785200" cy="5184900"/>
          </a:xfrm>
          <a:prstGeom prst="rect">
            <a:avLst/>
          </a:prstGeom>
          <a:solidFill>
            <a:srgbClr val="FFEBFB"/>
          </a:solid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	</a:t>
            </a:r>
            <a:r>
              <a:rPr b="1" i="0" lang="en-US" sz="2800" u="none">
                <a:solidFill>
                  <a:schemeClr val="dk1"/>
                </a:solidFill>
                <a:latin typeface="Arial"/>
                <a:ea typeface="Arial"/>
                <a:cs typeface="Arial"/>
                <a:sym typeface="Arial"/>
              </a:rPr>
              <a:t>Buradaki dengesizlik anne-baba arasındaki görüş ayrılığında olabildiği gibi , anne-babanın davranış biçiminde de olabilir.</a:t>
            </a:r>
            <a:endParaRPr b="1" i="0" sz="2800" u="none">
              <a:solidFill>
                <a:schemeClr val="lt2"/>
              </a:solidFill>
              <a:latin typeface="Arial"/>
              <a:ea typeface="Arial"/>
              <a:cs typeface="Arial"/>
              <a:sym typeface="Arial"/>
            </a:endParaRPr>
          </a:p>
          <a:p>
            <a:pPr indent="-342900" lvl="0" marL="342900" marR="0" rtl="0" algn="l">
              <a:lnSpc>
                <a:spcPct val="100000"/>
              </a:lnSpc>
              <a:spcBef>
                <a:spcPts val="1080"/>
              </a:spcBef>
              <a:spcAft>
                <a:spcPts val="0"/>
              </a:spcAft>
              <a:buClr>
                <a:schemeClr val="dk1"/>
              </a:buClr>
              <a:buSzPts val="5400"/>
              <a:buFont typeface="Arial"/>
              <a:buNone/>
            </a:pPr>
            <a:r>
              <a:rPr b="1" i="0" lang="en-US" sz="5400" u="none">
                <a:solidFill>
                  <a:schemeClr val="dk1"/>
                </a:solidFill>
                <a:latin typeface="Arial"/>
                <a:ea typeface="Arial"/>
                <a:cs typeface="Arial"/>
                <a:sym typeface="Arial"/>
              </a:rPr>
              <a:t>    </a:t>
            </a:r>
            <a:r>
              <a:rPr b="1" i="0" lang="en-US" sz="2000" u="none">
                <a:solidFill>
                  <a:schemeClr val="accent2"/>
                </a:solidFill>
                <a:latin typeface="Arial"/>
                <a:ea typeface="Arial"/>
                <a:cs typeface="Arial"/>
                <a:sym typeface="Arial"/>
              </a:rPr>
              <a:t>SONUÇ:</a:t>
            </a:r>
            <a:r>
              <a:rPr b="1" i="0" lang="en-US" sz="2000" u="none">
                <a:solidFill>
                  <a:schemeClr val="dk1"/>
                </a:solidFill>
                <a:latin typeface="Arial"/>
                <a:ea typeface="Arial"/>
                <a:cs typeface="Arial"/>
                <a:sym typeface="Arial"/>
              </a:rPr>
              <a:t> ÇOCUK HANGİ KOŞULDA NASIL DAVRANACAĞINI 			BİLEMEZ.</a:t>
            </a:r>
            <a:endParaRPr/>
          </a:p>
          <a:p>
            <a:pPr indent="-342900" lvl="0" marL="34290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İÇ ÇATIŞMALARI OLAN </a:t>
            </a:r>
            <a:endParaRPr/>
          </a:p>
          <a:p>
            <a:pPr indent="-342900" lvl="0" marL="34290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HUZURSUZ</a:t>
            </a:r>
            <a:endParaRPr/>
          </a:p>
          <a:p>
            <a:pPr indent="-342900" lvl="0" marL="34290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DEĞER YOKSUNU	</a:t>
            </a:r>
            <a:endParaRPr/>
          </a:p>
          <a:p>
            <a:pPr indent="-342900" lvl="0" marL="34290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DENGESİZ VE TUTARSIZ</a:t>
            </a:r>
            <a:endParaRP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2B07AD"/>
              </a:buClr>
              <a:buSzPts val="3200"/>
              <a:buFont typeface="Comic Sans MS"/>
              <a:buNone/>
            </a:pPr>
            <a:r>
              <a:rPr b="1" i="0" lang="en-US" sz="3200" u="none">
                <a:solidFill>
                  <a:srgbClr val="2B07AD"/>
                </a:solidFill>
                <a:latin typeface="Comic Sans MS"/>
                <a:ea typeface="Comic Sans MS"/>
                <a:cs typeface="Comic Sans MS"/>
                <a:sym typeface="Comic Sans MS"/>
              </a:rPr>
              <a:t>KORUYUCU TUTUM</a:t>
            </a:r>
            <a:endParaRPr/>
          </a:p>
        </p:txBody>
      </p:sp>
      <p:sp>
        <p:nvSpPr>
          <p:cNvPr id="493" name="Google Shape;493;p25"/>
          <p:cNvSpPr txBox="1"/>
          <p:nvPr>
            <p:ph idx="1" type="body"/>
          </p:nvPr>
        </p:nvSpPr>
        <p:spPr>
          <a:xfrm>
            <a:off x="179387" y="1412875"/>
            <a:ext cx="8785200" cy="5184900"/>
          </a:xfrm>
          <a:prstGeom prst="rect">
            <a:avLst/>
          </a:prstGeom>
          <a:solidFill>
            <a:srgbClr val="FFEBFB"/>
          </a:solid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dk1"/>
              </a:buClr>
              <a:buSzPts val="5400"/>
              <a:buFont typeface="Arial"/>
              <a:buNone/>
            </a:pPr>
            <a:r>
              <a:rPr b="1" i="0" lang="en-US" sz="5400" u="none">
                <a:solidFill>
                  <a:schemeClr val="dk1"/>
                </a:solidFill>
                <a:latin typeface="Arial"/>
                <a:ea typeface="Arial"/>
                <a:cs typeface="Arial"/>
                <a:sym typeface="Arial"/>
              </a:rPr>
              <a:t>	</a:t>
            </a:r>
            <a:r>
              <a:rPr b="1" i="0" lang="en-US" sz="2800" u="none">
                <a:solidFill>
                  <a:schemeClr val="dk1"/>
                </a:solidFill>
                <a:latin typeface="Arial"/>
                <a:ea typeface="Arial"/>
                <a:cs typeface="Arial"/>
                <a:sym typeface="Arial"/>
              </a:rPr>
              <a:t>Anne-babanın aşırı koruması, çocuğa gerektiğinden fazla kontrol ve özen göstermesidir. </a:t>
            </a:r>
            <a:endParaRPr/>
          </a:p>
          <a:p>
            <a:pPr indent="-342900" lvl="0" marL="342900" marR="0" rtl="0" algn="ctr">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Genellikle anne-çocuk ilişkisinde ortaya çıkan bu durumun ardında, annenin duygusal yalnızlığı yatmaktadır. </a:t>
            </a:r>
            <a:endParaRPr/>
          </a:p>
          <a:p>
            <a:pPr indent="-342900" lvl="0" marL="342900" marR="0" rtl="0" algn="ctr">
              <a:lnSpc>
                <a:spcPct val="80000"/>
              </a:lnSpc>
              <a:spcBef>
                <a:spcPts val="56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		</a:t>
            </a:r>
            <a:r>
              <a:rPr b="1" i="0" lang="en-US" sz="2000" u="none">
                <a:solidFill>
                  <a:schemeClr val="accent2"/>
                </a:solidFill>
                <a:latin typeface="Arial"/>
                <a:ea typeface="Arial"/>
                <a:cs typeface="Arial"/>
                <a:sym typeface="Arial"/>
              </a:rPr>
              <a:t>SONUÇ:</a:t>
            </a:r>
            <a:r>
              <a:rPr b="1" i="0" lang="en-US" sz="2000" u="none">
                <a:solidFill>
                  <a:schemeClr val="dk1"/>
                </a:solidFill>
                <a:latin typeface="Arial"/>
                <a:ea typeface="Arial"/>
                <a:cs typeface="Arial"/>
                <a:sym typeface="Arial"/>
              </a:rPr>
              <a:t> BU TUTUM ÇOCUĞUN OTONOM BİR BİREY OLMASINI 		  ENGELLER.</a:t>
            </a:r>
            <a:endParaRPr/>
          </a:p>
          <a:p>
            <a:pPr indent="-342900" lvl="0" marL="342900" marR="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AŞIRI BAĞIMLI</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GÜVENSİZ</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İÇE DÖNÜK</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SOSYAL İLİŞKİLERİ ZAYIF</a:t>
            </a:r>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3000"/>
              <a:buFont typeface="Comic Sans MS"/>
              <a:buNone/>
            </a:pPr>
            <a:r>
              <a:rPr b="1" i="0" lang="en-US" sz="3000" u="none">
                <a:solidFill>
                  <a:schemeClr val="accent2"/>
                </a:solidFill>
                <a:latin typeface="Comic Sans MS"/>
                <a:ea typeface="Comic Sans MS"/>
                <a:cs typeface="Comic Sans MS"/>
                <a:sym typeface="Comic Sans MS"/>
              </a:rPr>
              <a:t>İLGİSİZ VE KAYITSIZ TUTUM</a:t>
            </a:r>
            <a:endParaRPr/>
          </a:p>
        </p:txBody>
      </p:sp>
      <p:sp>
        <p:nvSpPr>
          <p:cNvPr id="499" name="Google Shape;499;p26"/>
          <p:cNvSpPr txBox="1"/>
          <p:nvPr>
            <p:ph idx="1" type="body"/>
          </p:nvPr>
        </p:nvSpPr>
        <p:spPr>
          <a:xfrm>
            <a:off x="250825" y="1412875"/>
            <a:ext cx="8713800" cy="5184900"/>
          </a:xfrm>
          <a:prstGeom prst="rect">
            <a:avLst/>
          </a:prstGeom>
          <a:solidFill>
            <a:srgbClr val="FFEBFB"/>
          </a:solid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Anne-babanın çocuğu yalnız bırakma, görmezlikten gelerek dışlaması durumudur. İletişim kopukluğu vardır. </a:t>
            </a:r>
            <a:endParaRPr/>
          </a:p>
          <a:p>
            <a:pPr indent="-342900" lvl="0" marL="342900" marR="0" rtl="0" algn="ctr">
              <a:lnSpc>
                <a:spcPct val="100000"/>
              </a:lnSpc>
              <a:spcBef>
                <a:spcPts val="72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Bu gruba giren anne-baba hoşgörü ile boşvermeyi birbirine karıştırıyor olabilir.</a:t>
            </a:r>
            <a:r>
              <a:rPr b="0" i="0" lang="en-US" sz="3600" u="none">
                <a:solidFill>
                  <a:schemeClr val="dk1"/>
                </a:solidFill>
                <a:latin typeface="Arial"/>
                <a:ea typeface="Arial"/>
                <a:cs typeface="Arial"/>
                <a:sym typeface="Arial"/>
              </a:rPr>
              <a:t>	</a:t>
            </a:r>
            <a:endParaRPr b="0" i="0" sz="2400" u="none">
              <a:solidFill>
                <a:schemeClr val="dk1"/>
              </a:solidFill>
              <a:latin typeface="Arial"/>
              <a:ea typeface="Arial"/>
              <a:cs typeface="Arial"/>
              <a:sym typeface="Arial"/>
            </a:endParaRPr>
          </a:p>
          <a:p>
            <a:pPr indent="-342900" lvl="0" marL="342900" marR="0" rtl="0" algn="ctr">
              <a:lnSpc>
                <a:spcPct val="100000"/>
              </a:lnSpc>
              <a:spcBef>
                <a:spcPts val="720"/>
              </a:spcBef>
              <a:spcAft>
                <a:spcPts val="0"/>
              </a:spcAft>
              <a:buClr>
                <a:schemeClr val="dk1"/>
              </a:buClr>
              <a:buSzPts val="3600"/>
              <a:buFont typeface="Arial"/>
              <a:buNone/>
            </a:pPr>
            <a:r>
              <a:t/>
            </a:r>
            <a:endParaRPr b="0" i="0" sz="36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SONUÇ:</a:t>
            </a:r>
            <a:r>
              <a:rPr b="1" i="0" lang="en-US" sz="2000" u="none">
                <a:solidFill>
                  <a:schemeClr val="dk1"/>
                </a:solidFill>
                <a:latin typeface="Arial"/>
                <a:ea typeface="Arial"/>
                <a:cs typeface="Arial"/>
                <a:sym typeface="Arial"/>
              </a:rPr>
              <a:t> EBEVEYN İLGİSİZLİĞİYLE, ÇOCUĞUN ÖĞRETMENİNE, 	         ARKADAŞLARINA VE ÇEVRESİNDEKİ EŞYALARA  		         VERDİĞİ ZARAR ARASINDA YAKIN BİR İLİŞKİ 			         BULUNMUŞTUR.</a:t>
            </a:r>
            <a:endParaRPr/>
          </a:p>
          <a:p>
            <a:pPr indent="-342900" lvl="0" marL="34290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a:t>
            </a:r>
            <a:endParaRPr/>
          </a:p>
          <a:p>
            <a:pPr indent="-342900" lvl="0" marL="342900" marR="0" rtl="0" algn="l">
              <a:lnSpc>
                <a:spcPct val="10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SALDIRGAN</a:t>
            </a:r>
            <a:endParaRPr/>
          </a:p>
          <a:p>
            <a:pPr indent="-215900" lvl="0" marL="342900" marR="0" rtl="0" algn="l">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3000"/>
              <a:buFont typeface="Comic Sans MS"/>
              <a:buNone/>
            </a:pPr>
            <a:r>
              <a:rPr b="1" i="0" lang="en-US" sz="3000" u="none">
                <a:solidFill>
                  <a:schemeClr val="accent2"/>
                </a:solidFill>
                <a:latin typeface="Comic Sans MS"/>
                <a:ea typeface="Comic Sans MS"/>
                <a:cs typeface="Comic Sans MS"/>
                <a:sym typeface="Comic Sans MS"/>
              </a:rPr>
              <a:t>GÜVEN VERİCİ, DESTEKLEYİCİ TUTUM</a:t>
            </a:r>
            <a:endParaRPr/>
          </a:p>
        </p:txBody>
      </p:sp>
      <p:sp>
        <p:nvSpPr>
          <p:cNvPr id="505" name="Google Shape;505;p27"/>
          <p:cNvSpPr txBox="1"/>
          <p:nvPr>
            <p:ph idx="1" type="body"/>
          </p:nvPr>
        </p:nvSpPr>
        <p:spPr>
          <a:xfrm>
            <a:off x="250825" y="1196975"/>
            <a:ext cx="8713800" cy="5661000"/>
          </a:xfrm>
          <a:prstGeom prst="rect">
            <a:avLst/>
          </a:prstGeom>
          <a:solidFill>
            <a:srgbClr val="FFEBFB"/>
          </a:solidFill>
          <a:ln>
            <a:noFill/>
          </a:ln>
        </p:spPr>
        <p:txBody>
          <a:bodyPr anchorCtr="0" anchor="t" bIns="45700" lIns="91425" spcFirstLastPara="1" rIns="91425" wrap="square" tIns="45700">
            <a:noAutofit/>
          </a:bodyPr>
          <a:lstStyle/>
          <a:p>
            <a:pPr indent="-342900" lvl="0" marL="342900" marR="0" rtl="0" algn="ctr">
              <a:lnSpc>
                <a:spcPct val="80000"/>
              </a:lnSpc>
              <a:spcBef>
                <a:spcPts val="0"/>
              </a:spcBef>
              <a:spcAft>
                <a:spcPts val="0"/>
              </a:spcAft>
              <a:buClr>
                <a:schemeClr val="dk1"/>
              </a:buClr>
              <a:buSzPts val="2800"/>
              <a:buFont typeface="Arial"/>
              <a:buNone/>
            </a:pPr>
            <a:r>
              <a:t/>
            </a:r>
            <a:endParaRPr b="1" i="0" sz="2800" u="none">
              <a:solidFill>
                <a:schemeClr val="dk1"/>
              </a:solidFill>
              <a:latin typeface="Arial"/>
              <a:ea typeface="Arial"/>
              <a:cs typeface="Arial"/>
              <a:sym typeface="Arial"/>
            </a:endParaRPr>
          </a:p>
          <a:p>
            <a:pPr indent="-342900" lvl="0" marL="342900" marR="0" rtl="0" algn="ctr">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Çocuğun benliğini onaylayan ve kendi benliğini tanımlama özgürlüğü veren davranışlar içerir. </a:t>
            </a:r>
            <a:endParaRPr/>
          </a:p>
          <a:p>
            <a:pPr indent="-342900" lvl="0" marL="342900" marR="0" rtl="0" algn="ctr">
              <a:lnSpc>
                <a:spcPct val="80000"/>
              </a:lnSpc>
              <a:spcBef>
                <a:spcPts val="56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Evde kabul edilen ve edilmeyen davranışların sınırları bellidir. Bu sınırlar içinde çocuk özgürdür. Söz hakkı vardır. Duygu ve görüşlerine saygı duyulur.</a:t>
            </a:r>
            <a:endParaRPr/>
          </a:p>
          <a:p>
            <a:pPr indent="-342900" lvl="0" marL="342900" marR="0" rtl="0" algn="ctr">
              <a:lnSpc>
                <a:spcPct val="80000"/>
              </a:lnSpc>
              <a:spcBef>
                <a:spcPts val="320"/>
              </a:spcBef>
              <a:spcAft>
                <a:spcPts val="0"/>
              </a:spcAft>
              <a:buClr>
                <a:schemeClr val="dk1"/>
              </a:buClr>
              <a:buSzPts val="1600"/>
              <a:buFont typeface="Arial"/>
              <a:buNone/>
            </a:pPr>
            <a:r>
              <a:t/>
            </a:r>
            <a:endParaRPr b="1" i="0" sz="1600" u="none">
              <a:solidFill>
                <a:schemeClr val="accent2"/>
              </a:solidFill>
              <a:latin typeface="Arial"/>
              <a:ea typeface="Arial"/>
              <a:cs typeface="Arial"/>
              <a:sym typeface="Arial"/>
            </a:endParaRPr>
          </a:p>
          <a:p>
            <a:pPr indent="-342900" lvl="0" marL="342900" marR="0" rtl="0" algn="l">
              <a:lnSpc>
                <a:spcPct val="80000"/>
              </a:lnSpc>
              <a:spcBef>
                <a:spcPts val="400"/>
              </a:spcBef>
              <a:spcAft>
                <a:spcPts val="0"/>
              </a:spcAft>
              <a:buClr>
                <a:schemeClr val="accent2"/>
              </a:buClr>
              <a:buSzPts val="2000"/>
              <a:buFont typeface="Arial"/>
              <a:buNone/>
            </a:pPr>
            <a:r>
              <a:rPr b="1" i="0" lang="en-US" sz="2000" u="none">
                <a:solidFill>
                  <a:schemeClr val="accent2"/>
                </a:solidFill>
                <a:latin typeface="Arial"/>
                <a:ea typeface="Arial"/>
                <a:cs typeface="Arial"/>
                <a:sym typeface="Arial"/>
              </a:rPr>
              <a:t>	SONUÇ:</a:t>
            </a:r>
            <a:r>
              <a:rPr b="1" i="0" lang="en-US" sz="2000" u="none">
                <a:solidFill>
                  <a:schemeClr val="dk1"/>
                </a:solidFill>
                <a:latin typeface="Arial"/>
                <a:ea typeface="Arial"/>
                <a:cs typeface="Arial"/>
                <a:sym typeface="Arial"/>
              </a:rPr>
              <a:t> ANNE-BABA-ÇOCUK/GENÇ İLİŞKİSİ YETİŞKİN-YETİŞKİN 	       ETKİLEŞİMİNE YAKLAŞAN NİTELİKTEDİR.</a:t>
            </a:r>
            <a:endParaRPr/>
          </a:p>
          <a:p>
            <a:pPr indent="-342900" lvl="0" marL="342900" marR="0" rtl="0" algn="l">
              <a:lnSpc>
                <a:spcPct val="8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ÖZGÜVEN SAHİBİ</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SORUMLULUK ALAN</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GİRİŞİMCİ</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SOSYAL</a:t>
            </a:r>
            <a:endParaRPr/>
          </a:p>
          <a:p>
            <a:pPr indent="-342900" lvl="0" marL="342900" marR="0" rtl="0" algn="l">
              <a:lnSpc>
                <a:spcPct val="80000"/>
              </a:lnSpc>
              <a:spcBef>
                <a:spcPts val="4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TUTARLI </a:t>
            </a:r>
            <a:endParaRPr b="0" i="0" sz="2000" u="none">
              <a:solidFill>
                <a:schemeClr val="dk1"/>
              </a:solidFill>
              <a:latin typeface="Arial"/>
              <a:ea typeface="Arial"/>
              <a:cs typeface="Arial"/>
              <a:sym typeface="Arial"/>
            </a:endParaRPr>
          </a:p>
          <a:p>
            <a:pPr indent="-342900" lvl="0" marL="342900" marR="0" rtl="0" algn="l">
              <a:lnSpc>
                <a:spcPct val="80000"/>
              </a:lnSpc>
              <a:spcBef>
                <a:spcPts val="20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		</a:t>
            </a:r>
            <a:endParaRP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28"/>
          <p:cNvPicPr preferRelativeResize="0"/>
          <p:nvPr>
            <p:ph idx="1" type="body"/>
          </p:nvPr>
        </p:nvPicPr>
        <p:blipFill rotWithShape="1">
          <a:blip r:embed="rId3">
            <a:alphaModFix/>
          </a:blip>
          <a:srcRect b="0" l="0" r="0" t="0"/>
          <a:stretch/>
        </p:blipFill>
        <p:spPr>
          <a:xfrm>
            <a:off x="539750" y="1412875"/>
            <a:ext cx="7993200" cy="5019600"/>
          </a:xfrm>
          <a:prstGeom prst="rect">
            <a:avLst/>
          </a:prstGeom>
          <a:noFill/>
          <a:ln>
            <a:noFill/>
          </a:ln>
        </p:spPr>
      </p:pic>
      <p:sp>
        <p:nvSpPr>
          <p:cNvPr id="511" name="Google Shape;511;p28"/>
          <p:cNvSpPr txBox="1"/>
          <p:nvPr/>
        </p:nvSpPr>
        <p:spPr>
          <a:xfrm>
            <a:off x="684212" y="333375"/>
            <a:ext cx="7704000" cy="82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Ailenin Ö</a:t>
            </a:r>
            <a:r>
              <a:rPr b="0" i="0" lang="en-US" sz="2400" u="none">
                <a:solidFill>
                  <a:schemeClr val="accent2"/>
                </a:solidFill>
                <a:latin typeface="Arial"/>
                <a:ea typeface="Arial"/>
                <a:cs typeface="Arial"/>
                <a:sym typeface="Arial"/>
              </a:rPr>
              <a:t>ğ</a:t>
            </a:r>
            <a:r>
              <a:rPr b="1" i="0" lang="en-US" sz="2400" u="none">
                <a:solidFill>
                  <a:schemeClr val="accent2"/>
                </a:solidFill>
                <a:latin typeface="Arial"/>
                <a:ea typeface="Arial"/>
                <a:cs typeface="Arial"/>
                <a:sym typeface="Arial"/>
              </a:rPr>
              <a:t>renciye Gösterdi</a:t>
            </a:r>
            <a:r>
              <a:rPr b="0" i="0" lang="en-US" sz="2400" u="none">
                <a:solidFill>
                  <a:schemeClr val="accent2"/>
                </a:solidFill>
                <a:latin typeface="Arial"/>
                <a:ea typeface="Arial"/>
                <a:cs typeface="Arial"/>
                <a:sym typeface="Arial"/>
              </a:rPr>
              <a:t>ğ</a:t>
            </a:r>
            <a:r>
              <a:rPr b="1" i="0" lang="en-US" sz="2400" u="none">
                <a:solidFill>
                  <a:schemeClr val="accent2"/>
                </a:solidFill>
                <a:latin typeface="Arial"/>
                <a:ea typeface="Arial"/>
                <a:cs typeface="Arial"/>
                <a:sym typeface="Arial"/>
              </a:rPr>
              <a:t>i Tutarsız Tutum İle </a:t>
            </a:r>
            <a:endParaRPr/>
          </a:p>
          <a:p>
            <a:pPr indent="0" lvl="0" marL="0" marR="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Okul Ba</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arısı Arasındaki İli</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ki</a:t>
            </a:r>
            <a:endParaRP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9"/>
          <p:cNvSpPr txBox="1"/>
          <p:nvPr/>
        </p:nvSpPr>
        <p:spPr>
          <a:xfrm>
            <a:off x="539750" y="188912"/>
            <a:ext cx="7920000" cy="82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Ö</a:t>
            </a:r>
            <a:r>
              <a:rPr b="0" i="0" lang="en-US" sz="2400" u="none">
                <a:solidFill>
                  <a:schemeClr val="accent2"/>
                </a:solidFill>
                <a:latin typeface="Arial"/>
                <a:ea typeface="Arial"/>
                <a:cs typeface="Arial"/>
                <a:sym typeface="Arial"/>
              </a:rPr>
              <a:t>ğ</a:t>
            </a:r>
            <a:r>
              <a:rPr b="1" i="0" lang="en-US" sz="2400" u="none">
                <a:solidFill>
                  <a:schemeClr val="accent2"/>
                </a:solidFill>
                <a:latin typeface="Arial"/>
                <a:ea typeface="Arial"/>
                <a:cs typeface="Arial"/>
                <a:sym typeface="Arial"/>
              </a:rPr>
              <a:t>renciyle İlgili Alınan Kararlarda Ö</a:t>
            </a:r>
            <a:r>
              <a:rPr b="0" i="0" lang="en-US" sz="2400" u="none">
                <a:solidFill>
                  <a:schemeClr val="accent2"/>
                </a:solidFill>
                <a:latin typeface="Arial"/>
                <a:ea typeface="Arial"/>
                <a:cs typeface="Arial"/>
                <a:sym typeface="Arial"/>
              </a:rPr>
              <a:t>ğ</a:t>
            </a:r>
            <a:r>
              <a:rPr b="1" i="0" lang="en-US" sz="2400" u="none">
                <a:solidFill>
                  <a:schemeClr val="accent2"/>
                </a:solidFill>
                <a:latin typeface="Arial"/>
                <a:ea typeface="Arial"/>
                <a:cs typeface="Arial"/>
                <a:sym typeface="Arial"/>
              </a:rPr>
              <a:t>rencinin Fikrinin Alınması İle Okul Ba</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arısı Arasındaki İli</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ki</a:t>
            </a:r>
            <a:endParaRPr/>
          </a:p>
        </p:txBody>
      </p:sp>
      <p:pic>
        <p:nvPicPr>
          <p:cNvPr id="517" name="Google Shape;517;p29"/>
          <p:cNvPicPr preferRelativeResize="0"/>
          <p:nvPr>
            <p:ph idx="1" type="body"/>
          </p:nvPr>
        </p:nvPicPr>
        <p:blipFill rotWithShape="1">
          <a:blip r:embed="rId3">
            <a:alphaModFix/>
          </a:blip>
          <a:srcRect b="0" l="0" r="0" t="0"/>
          <a:stretch/>
        </p:blipFill>
        <p:spPr>
          <a:xfrm>
            <a:off x="684212" y="1341437"/>
            <a:ext cx="8064600" cy="4826100"/>
          </a:xfrm>
          <a:prstGeom prst="rect">
            <a:avLst/>
          </a:prstGeom>
          <a:noFill/>
          <a:ln>
            <a:noFill/>
          </a:ln>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0"/>
          <p:cNvSpPr txBox="1"/>
          <p:nvPr>
            <p:ph type="title"/>
          </p:nvPr>
        </p:nvSpPr>
        <p:spPr>
          <a:xfrm>
            <a:off x="323850" y="260350"/>
            <a:ext cx="85692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Ö</a:t>
            </a:r>
            <a:r>
              <a:rPr b="0" i="0" lang="en-US" sz="2400" u="none">
                <a:solidFill>
                  <a:schemeClr val="accent2"/>
                </a:solidFill>
                <a:latin typeface="Arial"/>
                <a:ea typeface="Arial"/>
                <a:cs typeface="Arial"/>
                <a:sym typeface="Arial"/>
              </a:rPr>
              <a:t>ğ</a:t>
            </a:r>
            <a:r>
              <a:rPr b="1" i="0" lang="en-US" sz="2400" u="none">
                <a:solidFill>
                  <a:schemeClr val="accent2"/>
                </a:solidFill>
                <a:latin typeface="Arial"/>
                <a:ea typeface="Arial"/>
                <a:cs typeface="Arial"/>
                <a:sym typeface="Arial"/>
              </a:rPr>
              <a:t>rencinin Ailedeki Sohbet ve Konu</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malara Katılmasına İzin Verilmesi ile Okul Ba</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arısı Arasındaki İli</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ki</a:t>
            </a:r>
            <a:endParaRPr/>
          </a:p>
        </p:txBody>
      </p:sp>
      <p:pic>
        <p:nvPicPr>
          <p:cNvPr id="523" name="Google Shape;523;p30"/>
          <p:cNvPicPr preferRelativeResize="0"/>
          <p:nvPr/>
        </p:nvPicPr>
        <p:blipFill rotWithShape="1">
          <a:blip r:embed="rId3">
            <a:alphaModFix/>
          </a:blip>
          <a:srcRect b="0" l="0" r="0" t="0"/>
          <a:stretch/>
        </p:blipFill>
        <p:spPr>
          <a:xfrm>
            <a:off x="684212" y="1557337"/>
            <a:ext cx="7848600" cy="4705350"/>
          </a:xfrm>
          <a:prstGeom prst="rect">
            <a:avLst/>
          </a:prstGeom>
          <a:noFill/>
          <a:ln>
            <a:noFill/>
          </a:ln>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1"/>
          <p:cNvSpPr txBox="1"/>
          <p:nvPr>
            <p:ph type="title"/>
          </p:nvPr>
        </p:nvSpPr>
        <p:spPr>
          <a:xfrm>
            <a:off x="457200" y="274637"/>
            <a:ext cx="8436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Anne ve Babanın Kavga veya Tartı</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malarını Çocuklarının Yanında Yapması İle Okul Ba</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arısı Arasındaki İli</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ki</a:t>
            </a:r>
            <a:endParaRPr/>
          </a:p>
        </p:txBody>
      </p:sp>
      <p:pic>
        <p:nvPicPr>
          <p:cNvPr id="529" name="Google Shape;529;p31"/>
          <p:cNvPicPr preferRelativeResize="0"/>
          <p:nvPr>
            <p:ph idx="1" type="body"/>
          </p:nvPr>
        </p:nvPicPr>
        <p:blipFill rotWithShape="1">
          <a:blip r:embed="rId3">
            <a:alphaModFix/>
          </a:blip>
          <a:srcRect b="0" l="0" r="0" t="0"/>
          <a:stretch/>
        </p:blipFill>
        <p:spPr>
          <a:xfrm>
            <a:off x="1620837" y="2016125"/>
            <a:ext cx="5902200" cy="3694200"/>
          </a:xfrm>
          <a:prstGeom prst="rect">
            <a:avLst/>
          </a:prstGeom>
          <a:noFill/>
          <a:ln>
            <a:noFill/>
          </a:ln>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4"/>
          <p:cNvSpPr txBox="1"/>
          <p:nvPr>
            <p:ph type="title"/>
          </p:nvPr>
        </p:nvSpPr>
        <p:spPr>
          <a:xfrm>
            <a:off x="457200" y="274637"/>
            <a:ext cx="8229600" cy="164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i="0" lang="en-US" sz="4400" u="none">
                <a:solidFill>
                  <a:srgbClr val="FF0000"/>
                </a:solidFill>
                <a:latin typeface="Arial"/>
                <a:ea typeface="Arial"/>
                <a:cs typeface="Arial"/>
                <a:sym typeface="Arial"/>
              </a:rPr>
              <a:t>“</a:t>
            </a:r>
            <a:r>
              <a:rPr b="1" i="0" lang="en-US" sz="5400" u="none">
                <a:solidFill>
                  <a:srgbClr val="FF0000"/>
                </a:solidFill>
                <a:latin typeface="Arial"/>
                <a:ea typeface="Arial"/>
                <a:cs typeface="Arial"/>
                <a:sym typeface="Arial"/>
              </a:rPr>
              <a:t>BAŞARI</a:t>
            </a:r>
            <a:r>
              <a:rPr b="1" i="0" lang="en-US" sz="4400" u="none">
                <a:solidFill>
                  <a:srgbClr val="FF0000"/>
                </a:solidFill>
                <a:latin typeface="Arial"/>
                <a:ea typeface="Arial"/>
                <a:cs typeface="Arial"/>
                <a:sym typeface="Arial"/>
              </a:rPr>
              <a:t>”  Nedir?</a:t>
            </a:r>
            <a:endParaRPr/>
          </a:p>
        </p:txBody>
      </p:sp>
      <p:sp>
        <p:nvSpPr>
          <p:cNvPr id="407" name="Google Shape;407;p14"/>
          <p:cNvSpPr txBox="1"/>
          <p:nvPr>
            <p:ph idx="1" type="body"/>
          </p:nvPr>
        </p:nvSpPr>
        <p:spPr>
          <a:xfrm>
            <a:off x="1476375" y="1773237"/>
            <a:ext cx="6553200" cy="1800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4800"/>
              <a:buFont typeface="Arial"/>
              <a:buNone/>
            </a:pPr>
            <a:r>
              <a:rPr b="1" i="0" lang="en-US" sz="4800" u="none" cap="none" strike="noStrike">
                <a:solidFill>
                  <a:schemeClr val="accent2"/>
                </a:solidFill>
                <a:latin typeface="Arial"/>
                <a:ea typeface="Arial"/>
                <a:cs typeface="Arial"/>
                <a:sym typeface="Arial"/>
              </a:rPr>
              <a:t>Belirlenen bir hedefe ulaşılması durumu.</a:t>
            </a:r>
            <a:r>
              <a:rPr b="0" i="0" lang="en-US" sz="4800" u="none" cap="none" strike="noStrike">
                <a:solidFill>
                  <a:schemeClr val="dk1"/>
                </a:solidFill>
                <a:latin typeface="Arial"/>
                <a:ea typeface="Arial"/>
                <a:cs typeface="Arial"/>
                <a:sym typeface="Arial"/>
              </a:rPr>
              <a:t> </a:t>
            </a:r>
            <a:endParaRPr/>
          </a:p>
        </p:txBody>
      </p:sp>
      <p:sp>
        <p:nvSpPr>
          <p:cNvPr id="408" name="Google Shape;408;p14"/>
          <p:cNvSpPr txBox="1"/>
          <p:nvPr/>
        </p:nvSpPr>
        <p:spPr>
          <a:xfrm>
            <a:off x="250825" y="3860800"/>
            <a:ext cx="8642400" cy="1641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b="1" i="0" lang="en-US" sz="4400" u="none">
                <a:solidFill>
                  <a:srgbClr val="FF0000"/>
                </a:solidFill>
                <a:latin typeface="Arial"/>
                <a:ea typeface="Arial"/>
                <a:cs typeface="Arial"/>
                <a:sym typeface="Arial"/>
              </a:rPr>
              <a:t>“</a:t>
            </a:r>
            <a:r>
              <a:rPr b="1" i="0" lang="en-US" sz="5400" u="none">
                <a:solidFill>
                  <a:srgbClr val="FF0000"/>
                </a:solidFill>
                <a:latin typeface="Arial"/>
                <a:ea typeface="Arial"/>
                <a:cs typeface="Arial"/>
                <a:sym typeface="Arial"/>
              </a:rPr>
              <a:t>BAŞARILI İNSAN</a:t>
            </a:r>
            <a:r>
              <a:rPr b="1" i="0" lang="en-US" sz="4400" u="none">
                <a:solidFill>
                  <a:srgbClr val="FF0000"/>
                </a:solidFill>
                <a:latin typeface="Arial"/>
                <a:ea typeface="Arial"/>
                <a:cs typeface="Arial"/>
                <a:sym typeface="Arial"/>
              </a:rPr>
              <a:t>” Kimdir?</a:t>
            </a:r>
            <a:endParaRPr/>
          </a:p>
        </p:txBody>
      </p:sp>
      <p:sp>
        <p:nvSpPr>
          <p:cNvPr id="409" name="Google Shape;409;p14"/>
          <p:cNvSpPr txBox="1"/>
          <p:nvPr/>
        </p:nvSpPr>
        <p:spPr>
          <a:xfrm>
            <a:off x="1258887" y="5229225"/>
            <a:ext cx="7129500" cy="1152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4800"/>
              <a:buFont typeface="Arial"/>
              <a:buNone/>
            </a:pPr>
            <a:r>
              <a:rPr b="1" i="0" lang="en-US" sz="4800" u="none">
                <a:solidFill>
                  <a:schemeClr val="accent2"/>
                </a:solidFill>
                <a:latin typeface="Arial"/>
                <a:ea typeface="Arial"/>
                <a:cs typeface="Arial"/>
                <a:sym typeface="Arial"/>
              </a:rPr>
              <a:t>Hedef</a:t>
            </a:r>
            <a:r>
              <a:rPr b="1" i="0" lang="en-US" sz="4800" u="sng">
                <a:solidFill>
                  <a:schemeClr val="accent2"/>
                </a:solidFill>
                <a:latin typeface="Arial"/>
                <a:ea typeface="Arial"/>
                <a:cs typeface="Arial"/>
                <a:sym typeface="Arial"/>
              </a:rPr>
              <a:t>ine</a:t>
            </a:r>
            <a:r>
              <a:rPr b="1" i="0" lang="en-US" sz="4800" u="none">
                <a:solidFill>
                  <a:schemeClr val="accent2"/>
                </a:solidFill>
                <a:latin typeface="Arial"/>
                <a:ea typeface="Arial"/>
                <a:cs typeface="Arial"/>
                <a:sym typeface="Arial"/>
              </a:rPr>
              <a:t> ulaşan kişi.</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anim calcmode="lin" valueType="num">
                                      <p:cBhvr additive="base">
                                        <p:cTn dur="500"/>
                                        <p:tgtEl>
                                          <p:spTgt spid="407">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500"/>
                                        <p:tgtEl>
                                          <p:spTgt spid="4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Babanın Ak</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amları Zamanını Geçirme </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ekli İle </a:t>
            </a:r>
            <a:br>
              <a:rPr b="1" i="0" lang="en-US" sz="2400" u="none">
                <a:solidFill>
                  <a:schemeClr val="accent2"/>
                </a:solidFill>
                <a:latin typeface="Arial"/>
                <a:ea typeface="Arial"/>
                <a:cs typeface="Arial"/>
                <a:sym typeface="Arial"/>
              </a:rPr>
            </a:br>
            <a:r>
              <a:rPr b="1" i="0" lang="en-US" sz="2400" u="none">
                <a:solidFill>
                  <a:schemeClr val="accent2"/>
                </a:solidFill>
                <a:latin typeface="Arial"/>
                <a:ea typeface="Arial"/>
                <a:cs typeface="Arial"/>
                <a:sym typeface="Arial"/>
              </a:rPr>
              <a:t>Okul Ba</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arısı Arasındaki İli</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ki</a:t>
            </a:r>
            <a:endParaRPr/>
          </a:p>
        </p:txBody>
      </p:sp>
      <p:pic>
        <p:nvPicPr>
          <p:cNvPr id="535" name="Google Shape;535;p32"/>
          <p:cNvPicPr preferRelativeResize="0"/>
          <p:nvPr>
            <p:ph idx="1" type="body"/>
          </p:nvPr>
        </p:nvPicPr>
        <p:blipFill rotWithShape="1">
          <a:blip r:embed="rId3">
            <a:alphaModFix/>
          </a:blip>
          <a:srcRect b="0" l="0" r="0" t="0"/>
          <a:stretch/>
        </p:blipFill>
        <p:spPr>
          <a:xfrm>
            <a:off x="1620837" y="2093912"/>
            <a:ext cx="5902200" cy="3538500"/>
          </a:xfrm>
          <a:prstGeom prst="rect">
            <a:avLst/>
          </a:prstGeom>
          <a:noFill/>
          <a:ln>
            <a:noFill/>
          </a:ln>
        </p:spPr>
      </p:pic>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2400"/>
              <a:buFont typeface="Arial"/>
              <a:buNone/>
            </a:pPr>
            <a:r>
              <a:rPr b="1" i="0" lang="en-US" sz="2400" u="none">
                <a:solidFill>
                  <a:schemeClr val="accent2"/>
                </a:solidFill>
                <a:latin typeface="Arial"/>
                <a:ea typeface="Arial"/>
                <a:cs typeface="Arial"/>
                <a:sym typeface="Arial"/>
              </a:rPr>
              <a:t>Ö</a:t>
            </a:r>
            <a:r>
              <a:rPr b="0" i="0" lang="en-US" sz="2400" u="none">
                <a:solidFill>
                  <a:schemeClr val="accent2"/>
                </a:solidFill>
                <a:latin typeface="Arial"/>
                <a:ea typeface="Arial"/>
                <a:cs typeface="Arial"/>
                <a:sym typeface="Arial"/>
              </a:rPr>
              <a:t>ğ</a:t>
            </a:r>
            <a:r>
              <a:rPr b="1" i="0" lang="en-US" sz="2400" u="none">
                <a:solidFill>
                  <a:schemeClr val="accent2"/>
                </a:solidFill>
                <a:latin typeface="Arial"/>
                <a:ea typeface="Arial"/>
                <a:cs typeface="Arial"/>
                <a:sym typeface="Arial"/>
              </a:rPr>
              <a:t>rencinin Ailesinden Olumsuz Ele</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tiri Alması İle </a:t>
            </a:r>
            <a:br>
              <a:rPr b="1" i="0" lang="en-US" sz="2400" u="none">
                <a:solidFill>
                  <a:schemeClr val="accent2"/>
                </a:solidFill>
                <a:latin typeface="Arial"/>
                <a:ea typeface="Arial"/>
                <a:cs typeface="Arial"/>
                <a:sym typeface="Arial"/>
              </a:rPr>
            </a:br>
            <a:r>
              <a:rPr b="1" i="0" lang="en-US" sz="2400" u="none">
                <a:solidFill>
                  <a:schemeClr val="accent2"/>
                </a:solidFill>
                <a:latin typeface="Arial"/>
                <a:ea typeface="Arial"/>
                <a:cs typeface="Arial"/>
                <a:sym typeface="Arial"/>
              </a:rPr>
              <a:t>Okul Ba</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arısı Arasındaki İli</a:t>
            </a:r>
            <a:r>
              <a:rPr b="0" i="0" lang="en-US" sz="2400" u="none">
                <a:solidFill>
                  <a:schemeClr val="accent2"/>
                </a:solidFill>
                <a:latin typeface="Arial"/>
                <a:ea typeface="Arial"/>
                <a:cs typeface="Arial"/>
                <a:sym typeface="Arial"/>
              </a:rPr>
              <a:t>ş</a:t>
            </a:r>
            <a:r>
              <a:rPr b="1" i="0" lang="en-US" sz="2400" u="none">
                <a:solidFill>
                  <a:schemeClr val="accent2"/>
                </a:solidFill>
                <a:latin typeface="Arial"/>
                <a:ea typeface="Arial"/>
                <a:cs typeface="Arial"/>
                <a:sym typeface="Arial"/>
              </a:rPr>
              <a:t>ki</a:t>
            </a:r>
            <a:endParaRPr/>
          </a:p>
        </p:txBody>
      </p:sp>
      <p:pic>
        <p:nvPicPr>
          <p:cNvPr id="541" name="Google Shape;541;p33"/>
          <p:cNvPicPr preferRelativeResize="0"/>
          <p:nvPr>
            <p:ph idx="1" type="body"/>
          </p:nvPr>
        </p:nvPicPr>
        <p:blipFill rotWithShape="1">
          <a:blip r:embed="rId3">
            <a:alphaModFix/>
          </a:blip>
          <a:srcRect b="0" l="0" r="0" t="0"/>
          <a:stretch/>
        </p:blipFill>
        <p:spPr>
          <a:xfrm>
            <a:off x="1620837" y="2093912"/>
            <a:ext cx="5902200" cy="3538500"/>
          </a:xfrm>
          <a:prstGeom prst="rect">
            <a:avLst/>
          </a:prstGeom>
          <a:noFill/>
          <a:ln>
            <a:noFill/>
          </a:ln>
        </p:spPr>
      </p:pic>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4"/>
          <p:cNvSpPr txBox="1"/>
          <p:nvPr>
            <p:ph idx="1" type="body"/>
          </p:nvPr>
        </p:nvSpPr>
        <p:spPr>
          <a:xfrm>
            <a:off x="-468312" y="981075"/>
            <a:ext cx="3168600" cy="46086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8000"/>
              <a:buFont typeface="Comic Sans MS"/>
              <a:buNone/>
            </a:pPr>
            <a:r>
              <a:rPr b="0" i="0" lang="en-US" sz="8000" u="none">
                <a:solidFill>
                  <a:schemeClr val="dk1"/>
                </a:solidFill>
                <a:latin typeface="Comic Sans MS"/>
                <a:ea typeface="Comic Sans MS"/>
                <a:cs typeface="Comic Sans MS"/>
                <a:sym typeface="Comic Sans MS"/>
              </a:rPr>
              <a:t> </a:t>
            </a:r>
            <a:r>
              <a:rPr b="0" i="0" lang="en-US" sz="22000" u="none">
                <a:solidFill>
                  <a:srgbClr val="FF0000"/>
                </a:solidFill>
                <a:latin typeface="Comic Sans MS"/>
                <a:ea typeface="Comic Sans MS"/>
                <a:cs typeface="Comic Sans MS"/>
                <a:sym typeface="Comic Sans MS"/>
              </a:rPr>
              <a:t>Ö</a:t>
            </a:r>
            <a:endParaRPr/>
          </a:p>
        </p:txBody>
      </p:sp>
      <p:sp>
        <p:nvSpPr>
          <p:cNvPr id="547" name="Google Shape;547;p34"/>
          <p:cNvSpPr txBox="1"/>
          <p:nvPr/>
        </p:nvSpPr>
        <p:spPr>
          <a:xfrm>
            <a:off x="1979612" y="1989137"/>
            <a:ext cx="1296900" cy="2116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0000"/>
              </a:buClr>
              <a:buSzPts val="8000"/>
              <a:buFont typeface="Comic Sans MS"/>
              <a:buNone/>
            </a:pPr>
            <a:r>
              <a:rPr b="0" i="0" lang="en-US" sz="8000" u="none">
                <a:solidFill>
                  <a:srgbClr val="FF0000"/>
                </a:solidFill>
                <a:latin typeface="Comic Sans MS"/>
                <a:ea typeface="Comic Sans MS"/>
                <a:cs typeface="Comic Sans MS"/>
                <a:sym typeface="Comic Sans MS"/>
              </a:rPr>
              <a:t>n</a:t>
            </a:r>
            <a:endParaRPr/>
          </a:p>
        </p:txBody>
      </p:sp>
      <p:sp>
        <p:nvSpPr>
          <p:cNvPr id="548" name="Google Shape;548;p34"/>
          <p:cNvSpPr txBox="1"/>
          <p:nvPr/>
        </p:nvSpPr>
        <p:spPr>
          <a:xfrm>
            <a:off x="2411412" y="1844675"/>
            <a:ext cx="1728900" cy="25923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0000"/>
              <a:buFont typeface="Comic Sans MS"/>
              <a:buNone/>
            </a:pPr>
            <a:r>
              <a:rPr b="0" i="0" lang="en-US" sz="10000" u="none">
                <a:solidFill>
                  <a:schemeClr val="dk1"/>
                </a:solidFill>
                <a:latin typeface="Comic Sans MS"/>
                <a:ea typeface="Comic Sans MS"/>
                <a:cs typeface="Comic Sans MS"/>
                <a:sym typeface="Comic Sans MS"/>
              </a:rPr>
              <a:t> </a:t>
            </a:r>
            <a:r>
              <a:rPr b="0" i="0" lang="en-US" sz="11500" u="none">
                <a:solidFill>
                  <a:srgbClr val="FF0000"/>
                </a:solidFill>
                <a:latin typeface="Comic Sans MS"/>
                <a:ea typeface="Comic Sans MS"/>
                <a:cs typeface="Comic Sans MS"/>
                <a:sym typeface="Comic Sans MS"/>
              </a:rPr>
              <a:t>E</a:t>
            </a:r>
            <a:endParaRPr/>
          </a:p>
        </p:txBody>
      </p:sp>
      <p:sp>
        <p:nvSpPr>
          <p:cNvPr id="549" name="Google Shape;549;p34"/>
          <p:cNvSpPr txBox="1"/>
          <p:nvPr/>
        </p:nvSpPr>
        <p:spPr>
          <a:xfrm>
            <a:off x="3419475" y="2276475"/>
            <a:ext cx="1800300" cy="20430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0000"/>
              <a:buFont typeface="Comic Sans MS"/>
              <a:buNone/>
            </a:pPr>
            <a:r>
              <a:rPr b="0" i="0" lang="en-US" sz="10000" u="none">
                <a:solidFill>
                  <a:schemeClr val="dk1"/>
                </a:solidFill>
                <a:latin typeface="Comic Sans MS"/>
                <a:ea typeface="Comic Sans MS"/>
                <a:cs typeface="Comic Sans MS"/>
                <a:sym typeface="Comic Sans MS"/>
              </a:rPr>
              <a:t> </a:t>
            </a:r>
            <a:r>
              <a:rPr b="0" i="0" lang="en-US" sz="10000" u="none">
                <a:solidFill>
                  <a:srgbClr val="FF0000"/>
                </a:solidFill>
                <a:latin typeface="Comic Sans MS"/>
                <a:ea typeface="Comic Sans MS"/>
                <a:cs typeface="Comic Sans MS"/>
                <a:sym typeface="Comic Sans MS"/>
              </a:rPr>
              <a:t>R</a:t>
            </a:r>
            <a:endParaRPr/>
          </a:p>
        </p:txBody>
      </p:sp>
      <p:sp>
        <p:nvSpPr>
          <p:cNvPr id="550" name="Google Shape;550;p34"/>
          <p:cNvSpPr txBox="1"/>
          <p:nvPr/>
        </p:nvSpPr>
        <p:spPr>
          <a:xfrm>
            <a:off x="4067175" y="1773237"/>
            <a:ext cx="1728900" cy="15399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0000"/>
              <a:buFont typeface="Comic Sans MS"/>
              <a:buNone/>
            </a:pPr>
            <a:r>
              <a:rPr b="0" i="0" lang="en-US" sz="10000" u="none">
                <a:solidFill>
                  <a:schemeClr val="dk1"/>
                </a:solidFill>
                <a:latin typeface="Comic Sans MS"/>
                <a:ea typeface="Comic Sans MS"/>
                <a:cs typeface="Comic Sans MS"/>
                <a:sym typeface="Comic Sans MS"/>
              </a:rPr>
              <a:t> </a:t>
            </a:r>
            <a:r>
              <a:rPr b="0" i="0" lang="en-US" sz="10000" u="none">
                <a:solidFill>
                  <a:srgbClr val="FF0000"/>
                </a:solidFill>
                <a:latin typeface="Comic Sans MS"/>
                <a:ea typeface="Comic Sans MS"/>
                <a:cs typeface="Comic Sans MS"/>
                <a:sym typeface="Comic Sans MS"/>
              </a:rPr>
              <a:t>i</a:t>
            </a:r>
            <a:endParaRPr/>
          </a:p>
        </p:txBody>
      </p:sp>
      <p:sp>
        <p:nvSpPr>
          <p:cNvPr id="551" name="Google Shape;551;p34"/>
          <p:cNvSpPr txBox="1"/>
          <p:nvPr/>
        </p:nvSpPr>
        <p:spPr>
          <a:xfrm>
            <a:off x="4859337" y="1341437"/>
            <a:ext cx="1944600" cy="20160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0000"/>
              <a:buFont typeface="Comic Sans MS"/>
              <a:buNone/>
            </a:pPr>
            <a:r>
              <a:rPr b="0" i="0" lang="en-US" sz="10000" u="none">
                <a:solidFill>
                  <a:schemeClr val="dk1"/>
                </a:solidFill>
                <a:latin typeface="Comic Sans MS"/>
                <a:ea typeface="Comic Sans MS"/>
                <a:cs typeface="Comic Sans MS"/>
                <a:sym typeface="Comic Sans MS"/>
              </a:rPr>
              <a:t> </a:t>
            </a:r>
            <a:r>
              <a:rPr b="0" i="0" lang="en-US" sz="17000" u="none">
                <a:solidFill>
                  <a:srgbClr val="FF0000"/>
                </a:solidFill>
                <a:latin typeface="Comic Sans MS"/>
                <a:ea typeface="Comic Sans MS"/>
                <a:cs typeface="Comic Sans MS"/>
                <a:sym typeface="Comic Sans MS"/>
              </a:rPr>
              <a:t>L</a:t>
            </a:r>
            <a:endParaRPr/>
          </a:p>
        </p:txBody>
      </p:sp>
      <p:sp>
        <p:nvSpPr>
          <p:cNvPr id="552" name="Google Shape;552;p34"/>
          <p:cNvSpPr txBox="1"/>
          <p:nvPr/>
        </p:nvSpPr>
        <p:spPr>
          <a:xfrm>
            <a:off x="6011862" y="1412875"/>
            <a:ext cx="1944600" cy="20160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0000"/>
              <a:buFont typeface="Comic Sans MS"/>
              <a:buNone/>
            </a:pPr>
            <a:r>
              <a:rPr b="0" i="0" lang="en-US" sz="10000" u="none">
                <a:solidFill>
                  <a:schemeClr val="dk1"/>
                </a:solidFill>
                <a:latin typeface="Comic Sans MS"/>
                <a:ea typeface="Comic Sans MS"/>
                <a:cs typeface="Comic Sans MS"/>
                <a:sym typeface="Comic Sans MS"/>
              </a:rPr>
              <a:t> </a:t>
            </a:r>
            <a:r>
              <a:rPr b="0" i="0" lang="en-US" sz="15000" u="none">
                <a:solidFill>
                  <a:srgbClr val="FF0000"/>
                </a:solidFill>
                <a:latin typeface="Comic Sans MS"/>
                <a:ea typeface="Comic Sans MS"/>
                <a:cs typeface="Comic Sans MS"/>
                <a:sym typeface="Comic Sans MS"/>
              </a:rPr>
              <a:t>e</a:t>
            </a:r>
            <a:endParaRPr/>
          </a:p>
        </p:txBody>
      </p:sp>
      <p:sp>
        <p:nvSpPr>
          <p:cNvPr id="553" name="Google Shape;553;p34"/>
          <p:cNvSpPr txBox="1"/>
          <p:nvPr/>
        </p:nvSpPr>
        <p:spPr>
          <a:xfrm>
            <a:off x="7199312" y="1773237"/>
            <a:ext cx="1944600" cy="20160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dk1"/>
              </a:buClr>
              <a:buSzPts val="10000"/>
              <a:buFont typeface="Comic Sans MS"/>
              <a:buNone/>
            </a:pPr>
            <a:r>
              <a:rPr b="0" i="0" lang="en-US" sz="10000" u="none">
                <a:solidFill>
                  <a:schemeClr val="dk1"/>
                </a:solidFill>
                <a:latin typeface="Comic Sans MS"/>
                <a:ea typeface="Comic Sans MS"/>
                <a:cs typeface="Comic Sans MS"/>
                <a:sym typeface="Comic Sans MS"/>
              </a:rPr>
              <a:t> </a:t>
            </a:r>
            <a:r>
              <a:rPr b="0" i="0" lang="en-US" sz="15000" u="none">
                <a:solidFill>
                  <a:srgbClr val="FF0000"/>
                </a:solidFill>
                <a:latin typeface="Comic Sans MS"/>
                <a:ea typeface="Comic Sans MS"/>
                <a:cs typeface="Comic Sans MS"/>
                <a:sym typeface="Comic Sans MS"/>
              </a:rPr>
              <a:t>r</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46">
                                            <p:txEl>
                                              <p:pRg end="0" st="0"/>
                                            </p:txEl>
                                          </p:spTgt>
                                        </p:tgtEl>
                                        <p:attrNameLst>
                                          <p:attrName>style.visibility</p:attrName>
                                        </p:attrNameLst>
                                      </p:cBhvr>
                                      <p:to>
                                        <p:strVal val="visible"/>
                                      </p:to>
                                    </p:set>
                                    <p:anim calcmode="lin" valueType="num">
                                      <p:cBhvr additive="base">
                                        <p:cTn dur="500"/>
                                        <p:tgtEl>
                                          <p:spTgt spid="54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500"/>
                                        <p:tgtEl>
                                          <p:spTgt spid="5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500"/>
                                        <p:tgtEl>
                                          <p:spTgt spid="5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35"/>
          <p:cNvSpPr txBox="1"/>
          <p:nvPr>
            <p:ph type="title"/>
          </p:nvPr>
        </p:nvSpPr>
        <p:spPr>
          <a:xfrm>
            <a:off x="0" y="260350"/>
            <a:ext cx="9144000" cy="12969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Arial"/>
              <a:buNone/>
            </a:pPr>
            <a:br>
              <a:rPr b="1" i="0" lang="en-US" sz="4000" u="none">
                <a:solidFill>
                  <a:schemeClr val="accent2"/>
                </a:solidFill>
                <a:latin typeface="Arial"/>
                <a:ea typeface="Arial"/>
                <a:cs typeface="Arial"/>
                <a:sym typeface="Arial"/>
              </a:rPr>
            </a:br>
            <a:r>
              <a:rPr b="1" i="0" lang="en-US" sz="4000" u="none">
                <a:solidFill>
                  <a:schemeClr val="lt1"/>
                </a:solidFill>
                <a:latin typeface="Arial"/>
                <a:ea typeface="Arial"/>
                <a:cs typeface="Arial"/>
                <a:sym typeface="Arial"/>
              </a:rPr>
              <a:t>Ondan beklediğiniz davranışları sergileyin.</a:t>
            </a:r>
            <a:br>
              <a:rPr b="1" i="0" lang="en-US" sz="4000" u="none">
                <a:solidFill>
                  <a:schemeClr val="lt1"/>
                </a:solidFill>
                <a:latin typeface="Arial"/>
                <a:ea typeface="Arial"/>
                <a:cs typeface="Arial"/>
                <a:sym typeface="Arial"/>
              </a:rPr>
            </a:br>
            <a:endParaRPr/>
          </a:p>
        </p:txBody>
      </p:sp>
      <p:sp>
        <p:nvSpPr>
          <p:cNvPr id="559" name="Google Shape;559;p35"/>
          <p:cNvSpPr txBox="1"/>
          <p:nvPr>
            <p:ph idx="1" type="body"/>
          </p:nvPr>
        </p:nvSpPr>
        <p:spPr>
          <a:xfrm>
            <a:off x="179387" y="1989137"/>
            <a:ext cx="8964600" cy="4526100"/>
          </a:xfrm>
          <a:prstGeom prst="rect">
            <a:avLst/>
          </a:prstGeom>
          <a:solidFill>
            <a:srgbClr val="FEE8FB"/>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800"/>
              <a:buFont typeface="Arial"/>
              <a:buNone/>
            </a:pPr>
            <a:r>
              <a:t/>
            </a:r>
            <a:endParaRPr b="1" i="0" sz="2800" u="none">
              <a:solidFill>
                <a:schemeClr val="accent2"/>
              </a:solidFill>
              <a:latin typeface="Arial"/>
              <a:ea typeface="Arial"/>
              <a:cs typeface="Arial"/>
              <a:sym typeface="Arial"/>
            </a:endParaRPr>
          </a:p>
          <a:p>
            <a:pPr indent="-342900" lvl="0" marL="342900" marR="0" rtl="0" algn="l">
              <a:lnSpc>
                <a:spcPct val="100000"/>
              </a:lnSpc>
              <a:spcBef>
                <a:spcPts val="56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Mometazon furoat sistemik olarak etkin olmayan</a:t>
            </a:r>
            <a:endParaRPr/>
          </a:p>
          <a:p>
            <a:pPr indent="-342900" lvl="0" marL="342900" marR="0" rtl="0" algn="l">
              <a:lnSpc>
                <a:spcPct val="100000"/>
              </a:lnSpc>
              <a:spcBef>
                <a:spcPts val="56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dozlarda lokal olarak antienflamatuvar özellikleri</a:t>
            </a:r>
            <a:endParaRPr/>
          </a:p>
          <a:p>
            <a:pPr indent="-342900" lvl="0" marL="342900" marR="0" rtl="0" algn="l">
              <a:lnSpc>
                <a:spcPct val="100000"/>
              </a:lnSpc>
              <a:spcBef>
                <a:spcPts val="56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olan bir topikal glikokortikosteroiddir. Muhtemelen</a:t>
            </a:r>
            <a:endParaRPr/>
          </a:p>
          <a:p>
            <a:pPr indent="-342900" lvl="0" marL="342900" marR="0" rtl="0" algn="l">
              <a:lnSpc>
                <a:spcPct val="100000"/>
              </a:lnSpc>
              <a:spcBef>
                <a:spcPts val="56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mometazon furoatın antialerjik ve antienflamatuvar</a:t>
            </a:r>
            <a:endParaRPr/>
          </a:p>
          <a:p>
            <a:pPr indent="-342900" lvl="0" marL="342900" marR="0" rtl="0" algn="l">
              <a:lnSpc>
                <a:spcPct val="100000"/>
              </a:lnSpc>
              <a:spcBef>
                <a:spcPts val="56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etkilerinin mekanizması alerjik reaksiyonların</a:t>
            </a:r>
            <a:endParaRPr/>
          </a:p>
          <a:p>
            <a:pPr indent="-342900" lvl="0" marL="342900" marR="0" rtl="0" algn="l">
              <a:lnSpc>
                <a:spcPct val="100000"/>
              </a:lnSpc>
              <a:spcBef>
                <a:spcPts val="560"/>
              </a:spcBef>
              <a:spcAft>
                <a:spcPts val="0"/>
              </a:spcAft>
              <a:buClr>
                <a:schemeClr val="accent2"/>
              </a:buClr>
              <a:buSzPts val="2800"/>
              <a:buFont typeface="Arial"/>
              <a:buNone/>
            </a:pPr>
            <a:r>
              <a:rPr b="1" i="0" lang="en-US" sz="2800" u="none">
                <a:solidFill>
                  <a:schemeClr val="accent2"/>
                </a:solidFill>
                <a:latin typeface="Arial"/>
                <a:ea typeface="Arial"/>
                <a:cs typeface="Arial"/>
                <a:sym typeface="Arial"/>
              </a:rPr>
              <a:t>medyatörlerini inhibe etmesine dayanır.</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36"/>
          <p:cNvSpPr txBox="1"/>
          <p:nvPr>
            <p:ph type="title"/>
          </p:nvPr>
        </p:nvSpPr>
        <p:spPr>
          <a:xfrm>
            <a:off x="0" y="188912"/>
            <a:ext cx="9144000" cy="11430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Arial"/>
              <a:buNone/>
            </a:pPr>
            <a:br>
              <a:rPr b="1" i="0" lang="en-US" sz="4000" u="none">
                <a:solidFill>
                  <a:schemeClr val="accent2"/>
                </a:solidFill>
                <a:latin typeface="Arial"/>
                <a:ea typeface="Arial"/>
                <a:cs typeface="Arial"/>
                <a:sym typeface="Arial"/>
              </a:rPr>
            </a:br>
            <a:r>
              <a:rPr b="1" i="0" lang="en-US" sz="4000" u="none">
                <a:solidFill>
                  <a:schemeClr val="lt1"/>
                </a:solidFill>
                <a:latin typeface="Arial"/>
                <a:ea typeface="Arial"/>
                <a:cs typeface="Arial"/>
                <a:sym typeface="Arial"/>
              </a:rPr>
              <a:t>Gelişim dönemine uygun sorumluluklar verin.</a:t>
            </a:r>
            <a:br>
              <a:rPr b="1" i="0" lang="en-US" sz="4000" u="none">
                <a:solidFill>
                  <a:schemeClr val="lt1"/>
                </a:solidFill>
                <a:latin typeface="Arial"/>
                <a:ea typeface="Arial"/>
                <a:cs typeface="Arial"/>
                <a:sym typeface="Arial"/>
              </a:rPr>
            </a:br>
            <a:endParaRPr/>
          </a:p>
        </p:txBody>
      </p:sp>
      <p:pic>
        <p:nvPicPr>
          <p:cNvPr descr="dünya1" id="565" name="Google Shape;565;p36"/>
          <p:cNvPicPr preferRelativeResize="0"/>
          <p:nvPr/>
        </p:nvPicPr>
        <p:blipFill rotWithShape="1">
          <a:blip r:embed="rId3">
            <a:alphaModFix/>
          </a:blip>
          <a:srcRect b="0" l="0" r="0" t="0"/>
          <a:stretch/>
        </p:blipFill>
        <p:spPr>
          <a:xfrm>
            <a:off x="1619250" y="1484312"/>
            <a:ext cx="2260600" cy="2492376"/>
          </a:xfrm>
          <a:prstGeom prst="rect">
            <a:avLst/>
          </a:prstGeom>
          <a:noFill/>
          <a:ln>
            <a:noFill/>
          </a:ln>
        </p:spPr>
      </p:pic>
      <p:pic>
        <p:nvPicPr>
          <p:cNvPr descr="kasa3" id="566" name="Google Shape;566;p36"/>
          <p:cNvPicPr preferRelativeResize="0"/>
          <p:nvPr/>
        </p:nvPicPr>
        <p:blipFill rotWithShape="1">
          <a:blip r:embed="rId4">
            <a:alphaModFix/>
          </a:blip>
          <a:srcRect b="0" l="0" r="0" t="0"/>
          <a:stretch/>
        </p:blipFill>
        <p:spPr>
          <a:xfrm>
            <a:off x="4787900" y="1484312"/>
            <a:ext cx="2774951" cy="2081212"/>
          </a:xfrm>
          <a:prstGeom prst="rect">
            <a:avLst/>
          </a:prstGeom>
          <a:noFill/>
          <a:ln>
            <a:noFill/>
          </a:ln>
        </p:spPr>
      </p:pic>
      <p:pic>
        <p:nvPicPr>
          <p:cNvPr descr="yangın" id="567" name="Google Shape;567;p36"/>
          <p:cNvPicPr preferRelativeResize="0"/>
          <p:nvPr/>
        </p:nvPicPr>
        <p:blipFill rotWithShape="1">
          <a:blip r:embed="rId5">
            <a:alphaModFix/>
          </a:blip>
          <a:srcRect b="0" l="0" r="0" t="0"/>
          <a:stretch/>
        </p:blipFill>
        <p:spPr>
          <a:xfrm>
            <a:off x="2195512" y="4149725"/>
            <a:ext cx="1579562" cy="2370137"/>
          </a:xfrm>
          <a:prstGeom prst="rect">
            <a:avLst/>
          </a:prstGeom>
          <a:noFill/>
          <a:ln>
            <a:noFill/>
          </a:ln>
        </p:spPr>
      </p:pic>
      <p:pic>
        <p:nvPicPr>
          <p:cNvPr descr="fırın" id="568" name="Google Shape;568;p36"/>
          <p:cNvPicPr preferRelativeResize="0"/>
          <p:nvPr/>
        </p:nvPicPr>
        <p:blipFill rotWithShape="1">
          <a:blip r:embed="rId6">
            <a:alphaModFix/>
          </a:blip>
          <a:srcRect b="0" l="0" r="0" t="0"/>
          <a:stretch/>
        </p:blipFill>
        <p:spPr>
          <a:xfrm>
            <a:off x="4643437" y="4221162"/>
            <a:ext cx="3116262" cy="2074862"/>
          </a:xfrm>
          <a:prstGeom prst="rect">
            <a:avLst/>
          </a:prstGeom>
          <a:noFill/>
          <a:ln>
            <a:noFill/>
          </a:ln>
        </p:spPr>
      </p:pic>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500"/>
                                        <p:tgtEl>
                                          <p:spTgt spid="56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65"/>
                                        </p:tgtEl>
                                        <p:attrNameLst>
                                          <p:attrName>style.visibility</p:attrName>
                                        </p:attrNameLst>
                                      </p:cBhvr>
                                      <p:to>
                                        <p:strVal val="visible"/>
                                      </p:to>
                                    </p:set>
                                    <p:anim calcmode="lin" valueType="num">
                                      <p:cBhvr additive="base">
                                        <p:cTn dur="500"/>
                                        <p:tgtEl>
                                          <p:spTgt spid="5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7"/>
          <p:cNvSpPr txBox="1"/>
          <p:nvPr>
            <p:ph type="title"/>
          </p:nvPr>
        </p:nvSpPr>
        <p:spPr>
          <a:xfrm>
            <a:off x="0" y="260350"/>
            <a:ext cx="9144000" cy="11430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Arial"/>
              <a:buNone/>
            </a:pPr>
            <a:br>
              <a:rPr b="1" i="0" lang="en-US" sz="4000" u="none">
                <a:solidFill>
                  <a:schemeClr val="accent2"/>
                </a:solidFill>
                <a:latin typeface="Arial"/>
                <a:ea typeface="Arial"/>
                <a:cs typeface="Arial"/>
                <a:sym typeface="Arial"/>
              </a:rPr>
            </a:br>
            <a:r>
              <a:rPr b="1" i="0" lang="en-US" sz="4000" u="none">
                <a:solidFill>
                  <a:schemeClr val="lt1"/>
                </a:solidFill>
                <a:latin typeface="Arial"/>
                <a:ea typeface="Arial"/>
                <a:cs typeface="Arial"/>
                <a:sym typeface="Arial"/>
              </a:rPr>
              <a:t>Ödüller rüşvete dönüşmesin.</a:t>
            </a:r>
            <a:br>
              <a:rPr b="1" i="0" lang="en-US" sz="4000" u="none">
                <a:solidFill>
                  <a:schemeClr val="lt1"/>
                </a:solidFill>
                <a:latin typeface="Arial"/>
                <a:ea typeface="Arial"/>
                <a:cs typeface="Arial"/>
                <a:sym typeface="Arial"/>
              </a:rPr>
            </a:br>
            <a:endParaRPr/>
          </a:p>
        </p:txBody>
      </p:sp>
      <p:sp>
        <p:nvSpPr>
          <p:cNvPr id="574" name="Google Shape;574;p37"/>
          <p:cNvSpPr txBox="1"/>
          <p:nvPr>
            <p:ph idx="1" type="body"/>
          </p:nvPr>
        </p:nvSpPr>
        <p:spPr>
          <a:xfrm>
            <a:off x="539750" y="2205037"/>
            <a:ext cx="8229600" cy="348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Param var anne. Teşekkürler!</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74">
                                            <p:txEl>
                                              <p:pRg end="0" st="0"/>
                                            </p:txEl>
                                          </p:spTgt>
                                        </p:tgtEl>
                                        <p:attrNameLst>
                                          <p:attrName>style.visibility</p:attrName>
                                        </p:attrNameLst>
                                      </p:cBhvr>
                                      <p:to>
                                        <p:strVal val="visible"/>
                                      </p:to>
                                    </p:set>
                                    <p:anim calcmode="lin" valueType="num">
                                      <p:cBhvr additive="base">
                                        <p:cTn dur="500"/>
                                        <p:tgtEl>
                                          <p:spTgt spid="5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8"/>
          <p:cNvSpPr txBox="1"/>
          <p:nvPr/>
        </p:nvSpPr>
        <p:spPr>
          <a:xfrm>
            <a:off x="0" y="260350"/>
            <a:ext cx="9144000" cy="1143000"/>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Eleştirileriniz yapıcı olsun.</a:t>
            </a:r>
            <a:endParaRPr/>
          </a:p>
        </p:txBody>
      </p:sp>
      <p:sp>
        <p:nvSpPr>
          <p:cNvPr id="580" name="Google Shape;580;p38"/>
          <p:cNvSpPr txBox="1"/>
          <p:nvPr/>
        </p:nvSpPr>
        <p:spPr>
          <a:xfrm>
            <a:off x="395287" y="1700212"/>
            <a:ext cx="8229600" cy="43926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4800"/>
              <a:buFont typeface="Comic Sans MS"/>
              <a:buNone/>
            </a:pPr>
            <a:r>
              <a:rPr b="1" i="0" lang="en-US" sz="4800" u="none">
                <a:solidFill>
                  <a:schemeClr val="accent2"/>
                </a:solidFill>
                <a:latin typeface="Comic Sans MS"/>
                <a:ea typeface="Comic Sans MS"/>
                <a:cs typeface="Comic Sans MS"/>
                <a:sym typeface="Comic Sans MS"/>
              </a:rPr>
              <a:t> </a:t>
            </a:r>
            <a:r>
              <a:rPr b="1" i="0" lang="en-US" sz="8000" u="none">
                <a:solidFill>
                  <a:schemeClr val="accent2"/>
                </a:solidFill>
                <a:latin typeface="Comic Sans MS"/>
                <a:ea typeface="Comic Sans MS"/>
                <a:cs typeface="Comic Sans MS"/>
                <a:sym typeface="Comic Sans MS"/>
              </a:rPr>
              <a:t>“Hiç” </a:t>
            </a:r>
            <a:endParaRPr/>
          </a:p>
          <a:p>
            <a:pPr indent="-342900" lvl="0" marL="342900" marR="0" rtl="0" algn="ctr">
              <a:lnSpc>
                <a:spcPct val="100000"/>
              </a:lnSpc>
              <a:spcBef>
                <a:spcPts val="160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yerine </a:t>
            </a:r>
            <a:endParaRPr/>
          </a:p>
          <a:p>
            <a:pPr indent="-342900" lvl="0" marL="342900" marR="0" rtl="0" algn="ctr">
              <a:lnSpc>
                <a:spcPct val="100000"/>
              </a:lnSpc>
              <a:spcBef>
                <a:spcPts val="160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“Biraz daha”</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
                                        <p:tgtEl>
                                          <p:spTgt spid="5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anim calcmode="lin" valueType="num">
                                      <p:cBhvr additive="base">
                                        <p:cTn dur="500"/>
                                        <p:tgtEl>
                                          <p:spTgt spid="580">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0">
                                            <p:txEl>
                                              <p:pRg end="1" st="1"/>
                                            </p:txEl>
                                          </p:spTgt>
                                        </p:tgtEl>
                                        <p:attrNameLst>
                                          <p:attrName>style.visibility</p:attrName>
                                        </p:attrNameLst>
                                      </p:cBhvr>
                                      <p:to>
                                        <p:strVal val="visible"/>
                                      </p:to>
                                    </p:set>
                                    <p:anim calcmode="lin" valueType="num">
                                      <p:cBhvr additive="base">
                                        <p:cTn dur="500"/>
                                        <p:tgtEl>
                                          <p:spTgt spid="580">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0">
                                            <p:txEl>
                                              <p:pRg end="2" st="2"/>
                                            </p:txEl>
                                          </p:spTgt>
                                        </p:tgtEl>
                                        <p:attrNameLst>
                                          <p:attrName>style.visibility</p:attrName>
                                        </p:attrNameLst>
                                      </p:cBhvr>
                                      <p:to>
                                        <p:strVal val="visible"/>
                                      </p:to>
                                    </p:set>
                                    <p:anim calcmode="lin" valueType="num">
                                      <p:cBhvr additive="base">
                                        <p:cTn dur="500"/>
                                        <p:tgtEl>
                                          <p:spTgt spid="5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9"/>
          <p:cNvSpPr txBox="1"/>
          <p:nvPr/>
        </p:nvSpPr>
        <p:spPr>
          <a:xfrm>
            <a:off x="0" y="260350"/>
            <a:ext cx="9144000" cy="1143000"/>
          </a:xfrm>
          <a:prstGeom prst="rect">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Olumsuz yönermeler kullanmayın.</a:t>
            </a:r>
            <a:endParaRPr/>
          </a:p>
        </p:txBody>
      </p:sp>
      <p:sp>
        <p:nvSpPr>
          <p:cNvPr id="586" name="Google Shape;586;p39"/>
          <p:cNvSpPr txBox="1"/>
          <p:nvPr/>
        </p:nvSpPr>
        <p:spPr>
          <a:xfrm>
            <a:off x="0" y="1628775"/>
            <a:ext cx="8459700" cy="52293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4800"/>
              <a:buFont typeface="Comic Sans MS"/>
              <a:buNone/>
            </a:pPr>
            <a:r>
              <a:rPr b="1" i="0" lang="en-US" sz="4800" u="none">
                <a:solidFill>
                  <a:schemeClr val="accent2"/>
                </a:solidFill>
                <a:latin typeface="Comic Sans MS"/>
                <a:ea typeface="Comic Sans MS"/>
                <a:cs typeface="Comic Sans MS"/>
                <a:sym typeface="Comic Sans MS"/>
              </a:rPr>
              <a:t> </a:t>
            </a:r>
            <a:r>
              <a:rPr b="1" i="0" lang="en-US" sz="8000" u="none">
                <a:solidFill>
                  <a:schemeClr val="accent2"/>
                </a:solidFill>
                <a:latin typeface="Comic Sans MS"/>
                <a:ea typeface="Comic Sans MS"/>
                <a:cs typeface="Comic Sans MS"/>
                <a:sym typeface="Comic Sans MS"/>
              </a:rPr>
              <a:t>Su üzerinde yüzen buz küplerini düşünmeyin.</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86">
                                            <p:txEl>
                                              <p:pRg end="0" st="0"/>
                                            </p:txEl>
                                          </p:spTgt>
                                        </p:tgtEl>
                                        <p:attrNameLst>
                                          <p:attrName>style.visibility</p:attrName>
                                        </p:attrNameLst>
                                      </p:cBhvr>
                                      <p:to>
                                        <p:strVal val="visible"/>
                                      </p:to>
                                    </p:set>
                                    <p:anim calcmode="lin" valueType="num">
                                      <p:cBhvr additive="base">
                                        <p:cTn dur="500"/>
                                        <p:tgtEl>
                                          <p:spTgt spid="5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0"/>
          <p:cNvSpPr txBox="1"/>
          <p:nvPr>
            <p:ph type="title"/>
          </p:nvPr>
        </p:nvSpPr>
        <p:spPr>
          <a:xfrm>
            <a:off x="0" y="274637"/>
            <a:ext cx="9144000" cy="11430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Arial"/>
              <a:buNone/>
            </a:pPr>
            <a:br>
              <a:rPr b="1" i="0" lang="en-US" sz="4000" u="none">
                <a:solidFill>
                  <a:schemeClr val="accent2"/>
                </a:solidFill>
                <a:latin typeface="Arial"/>
                <a:ea typeface="Arial"/>
                <a:cs typeface="Arial"/>
                <a:sym typeface="Arial"/>
              </a:rPr>
            </a:br>
            <a:r>
              <a:rPr b="1" i="0" lang="en-US" sz="4000" u="none">
                <a:solidFill>
                  <a:schemeClr val="lt1"/>
                </a:solidFill>
                <a:latin typeface="Arial"/>
                <a:ea typeface="Arial"/>
                <a:cs typeface="Arial"/>
                <a:sym typeface="Arial"/>
              </a:rPr>
              <a:t>Duygularını yargılamayın.</a:t>
            </a:r>
            <a:br>
              <a:rPr b="1" i="0" lang="en-US" sz="4000" u="none">
                <a:solidFill>
                  <a:schemeClr val="lt1"/>
                </a:solidFill>
                <a:latin typeface="Arial"/>
                <a:ea typeface="Arial"/>
                <a:cs typeface="Arial"/>
                <a:sym typeface="Arial"/>
              </a:rPr>
            </a:br>
            <a:endParaRPr/>
          </a:p>
        </p:txBody>
      </p:sp>
      <p:sp>
        <p:nvSpPr>
          <p:cNvPr id="592" name="Google Shape;592;p40"/>
          <p:cNvSpPr txBox="1"/>
          <p:nvPr>
            <p:ph idx="1" type="body"/>
          </p:nvPr>
        </p:nvSpPr>
        <p:spPr>
          <a:xfrm>
            <a:off x="250825" y="2133600"/>
            <a:ext cx="8229600" cy="30258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 “Sizce İnsan Ağlar mı?”</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91"/>
                                        </p:tgtEl>
                                        <p:attrNameLst>
                                          <p:attrName>style.visibility</p:attrName>
                                        </p:attrNameLst>
                                      </p:cBhvr>
                                      <p:to>
                                        <p:strVal val="visible"/>
                                      </p:to>
                                    </p:set>
                                    <p:anim calcmode="lin" valueType="num">
                                      <p:cBhvr additive="base">
                                        <p:cTn dur="500"/>
                                        <p:tgtEl>
                                          <p:spTgt spid="59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92">
                                            <p:txEl>
                                              <p:pRg end="0" st="0"/>
                                            </p:txEl>
                                          </p:spTgt>
                                        </p:tgtEl>
                                        <p:attrNameLst>
                                          <p:attrName>style.visibility</p:attrName>
                                        </p:attrNameLst>
                                      </p:cBhvr>
                                      <p:to>
                                        <p:strVal val="visible"/>
                                      </p:to>
                                    </p:set>
                                    <p:anim calcmode="lin" valueType="num">
                                      <p:cBhvr additive="base">
                                        <p:cTn dur="500"/>
                                        <p:tgtEl>
                                          <p:spTgt spid="5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1"/>
          <p:cNvSpPr txBox="1"/>
          <p:nvPr>
            <p:ph type="title"/>
          </p:nvPr>
        </p:nvSpPr>
        <p:spPr>
          <a:xfrm>
            <a:off x="0" y="333375"/>
            <a:ext cx="9144000" cy="14304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accent2"/>
              </a:buClr>
              <a:buSzPts val="4000"/>
              <a:buFont typeface="Arial"/>
              <a:buNone/>
            </a:pPr>
            <a:br>
              <a:rPr b="1" i="0" lang="en-US" sz="4000" u="none">
                <a:solidFill>
                  <a:schemeClr val="accent2"/>
                </a:solidFill>
                <a:latin typeface="Arial"/>
                <a:ea typeface="Arial"/>
                <a:cs typeface="Arial"/>
                <a:sym typeface="Arial"/>
              </a:rPr>
            </a:br>
            <a:r>
              <a:rPr b="1" i="0" lang="en-US" sz="4000" u="none">
                <a:solidFill>
                  <a:schemeClr val="lt1"/>
                </a:solidFill>
                <a:latin typeface="Arial"/>
                <a:ea typeface="Arial"/>
                <a:cs typeface="Arial"/>
                <a:sym typeface="Arial"/>
              </a:rPr>
              <a:t>Hala öğrenen biri olduğunuzu görmesini sağlayın.</a:t>
            </a:r>
            <a:br>
              <a:rPr b="1" i="0" lang="en-US" sz="4000" u="none">
                <a:solidFill>
                  <a:schemeClr val="lt1"/>
                </a:solidFill>
                <a:latin typeface="Arial"/>
                <a:ea typeface="Arial"/>
                <a:cs typeface="Arial"/>
                <a:sym typeface="Arial"/>
              </a:rPr>
            </a:br>
            <a:endParaRPr/>
          </a:p>
        </p:txBody>
      </p:sp>
      <p:sp>
        <p:nvSpPr>
          <p:cNvPr id="598" name="Google Shape;598;p41"/>
          <p:cNvSpPr txBox="1"/>
          <p:nvPr/>
        </p:nvSpPr>
        <p:spPr>
          <a:xfrm>
            <a:off x="468312" y="2133600"/>
            <a:ext cx="8351700" cy="4105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Şehzade Mustafa’ya        ne olacak?</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97"/>
                                        </p:tgtEl>
                                        <p:attrNameLst>
                                          <p:attrName>style.visibility</p:attrName>
                                        </p:attrNameLst>
                                      </p:cBhvr>
                                      <p:to>
                                        <p:strVal val="visible"/>
                                      </p:to>
                                    </p:set>
                                    <p:anim calcmode="lin" valueType="num">
                                      <p:cBhvr additive="base">
                                        <p:cTn dur="500"/>
                                        <p:tgtEl>
                                          <p:spTgt spid="5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98">
                                            <p:txEl>
                                              <p:pRg end="0" st="0"/>
                                            </p:txEl>
                                          </p:spTgt>
                                        </p:tgtEl>
                                        <p:attrNameLst>
                                          <p:attrName>style.visibility</p:attrName>
                                        </p:attrNameLst>
                                      </p:cBhvr>
                                      <p:to>
                                        <p:strVal val="visible"/>
                                      </p:to>
                                    </p:set>
                                    <p:anim calcmode="lin" valueType="num">
                                      <p:cBhvr additive="base">
                                        <p:cTn dur="500"/>
                                        <p:tgtEl>
                                          <p:spTgt spid="5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5400"/>
              <a:buFont typeface="Arial"/>
              <a:buNone/>
            </a:pPr>
            <a:r>
              <a:rPr b="0" i="0" lang="en-US" sz="5400" u="none">
                <a:solidFill>
                  <a:srgbClr val="FF0000"/>
                </a:solidFill>
                <a:latin typeface="Arial"/>
                <a:ea typeface="Arial"/>
                <a:cs typeface="Arial"/>
                <a:sym typeface="Arial"/>
              </a:rPr>
              <a:t>HANGİ Başarı?</a:t>
            </a:r>
            <a:endParaRPr/>
          </a:p>
        </p:txBody>
      </p:sp>
      <p:sp>
        <p:nvSpPr>
          <p:cNvPr id="415" name="Google Shape;415;p15"/>
          <p:cNvSpPr txBox="1"/>
          <p:nvPr>
            <p:ph idx="1" type="body"/>
          </p:nvPr>
        </p:nvSpPr>
        <p:spPr>
          <a:xfrm>
            <a:off x="1141412" y="1844675"/>
            <a:ext cx="8002500" cy="1800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 </a:t>
            </a:r>
            <a:r>
              <a:rPr b="1" i="0" lang="en-US" sz="3600" u="none" cap="none" strike="noStrike">
                <a:solidFill>
                  <a:schemeClr val="accent2"/>
                </a:solidFill>
                <a:latin typeface="Arial"/>
                <a:ea typeface="Arial"/>
                <a:cs typeface="Arial"/>
                <a:sym typeface="Arial"/>
              </a:rPr>
              <a:t>OKUL </a:t>
            </a:r>
            <a:endParaRPr/>
          </a:p>
          <a:p>
            <a:pPr indent="-342900" lvl="0" marL="342900" marR="0" rtl="0" algn="l">
              <a:lnSpc>
                <a:spcPct val="90000"/>
              </a:lnSpc>
              <a:spcBef>
                <a:spcPts val="720"/>
              </a:spcBef>
              <a:spcAft>
                <a:spcPts val="0"/>
              </a:spcAft>
              <a:buClr>
                <a:schemeClr val="accent2"/>
              </a:buClr>
              <a:buSzPts val="3600"/>
              <a:buFont typeface="Arial"/>
              <a:buChar char="•"/>
            </a:pPr>
            <a:r>
              <a:rPr b="1" i="0" lang="en-US" sz="3600" u="none" cap="none" strike="noStrike">
                <a:solidFill>
                  <a:schemeClr val="accent2"/>
                </a:solidFill>
                <a:latin typeface="Arial"/>
                <a:ea typeface="Arial"/>
                <a:cs typeface="Arial"/>
                <a:sym typeface="Arial"/>
              </a:rPr>
              <a:t> İŞ</a:t>
            </a:r>
            <a:endParaRPr/>
          </a:p>
          <a:p>
            <a:pPr indent="-342900" lvl="0" marL="342900" marR="0" rtl="0" algn="l">
              <a:lnSpc>
                <a:spcPct val="90000"/>
              </a:lnSpc>
              <a:spcBef>
                <a:spcPts val="720"/>
              </a:spcBef>
              <a:spcAft>
                <a:spcPts val="0"/>
              </a:spcAft>
              <a:buClr>
                <a:schemeClr val="accent2"/>
              </a:buClr>
              <a:buSzPts val="3600"/>
              <a:buFont typeface="Arial"/>
              <a:buChar char="•"/>
            </a:pPr>
            <a:r>
              <a:rPr b="1" i="0" lang="en-US" sz="3600" u="none" cap="none" strike="noStrike">
                <a:solidFill>
                  <a:schemeClr val="accent2"/>
                </a:solidFill>
                <a:latin typeface="Arial"/>
                <a:ea typeface="Arial"/>
                <a:cs typeface="Arial"/>
                <a:sym typeface="Arial"/>
              </a:rPr>
              <a:t> EVLİLİK</a:t>
            </a:r>
            <a:endParaRPr/>
          </a:p>
          <a:p>
            <a:pPr indent="-114300" lvl="0" marL="342900" marR="0" rtl="0" algn="l">
              <a:spcBef>
                <a:spcPts val="720"/>
              </a:spcBef>
              <a:spcAft>
                <a:spcPts val="0"/>
              </a:spcAft>
              <a:buClr>
                <a:schemeClr val="dk1"/>
              </a:buClr>
              <a:buSzPts val="3600"/>
              <a:buFont typeface="Arial"/>
              <a:buNone/>
            </a:pPr>
            <a:r>
              <a:t/>
            </a:r>
            <a:endParaRPr b="1" i="0" sz="3600" u="none">
              <a:solidFill>
                <a:schemeClr val="accent2"/>
              </a:solidFill>
              <a:latin typeface="Arial"/>
              <a:ea typeface="Arial"/>
              <a:cs typeface="Arial"/>
              <a:sym typeface="Arial"/>
            </a:endParaRPr>
          </a:p>
        </p:txBody>
      </p:sp>
      <p:pic>
        <p:nvPicPr>
          <p:cNvPr descr="which_way" id="416" name="Google Shape;416;p15"/>
          <p:cNvPicPr preferRelativeResize="0"/>
          <p:nvPr/>
        </p:nvPicPr>
        <p:blipFill rotWithShape="1">
          <a:blip r:embed="rId3">
            <a:alphaModFix/>
          </a:blip>
          <a:srcRect b="0" l="0" r="0" t="0"/>
          <a:stretch/>
        </p:blipFill>
        <p:spPr>
          <a:xfrm>
            <a:off x="5003800" y="1700212"/>
            <a:ext cx="3313112" cy="3544887"/>
          </a:xfrm>
          <a:prstGeom prst="rect">
            <a:avLst/>
          </a:prstGeom>
          <a:noFill/>
          <a:ln>
            <a:noFill/>
          </a:ln>
        </p:spPr>
      </p:pic>
      <p:sp>
        <p:nvSpPr>
          <p:cNvPr id="417" name="Google Shape;417;p15"/>
          <p:cNvSpPr txBox="1"/>
          <p:nvPr/>
        </p:nvSpPr>
        <p:spPr>
          <a:xfrm>
            <a:off x="1116012" y="3716337"/>
            <a:ext cx="4537200" cy="679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000"/>
              <a:buFont typeface="Comic Sans MS"/>
              <a:buChar char="•"/>
            </a:pPr>
            <a:r>
              <a:rPr b="0" i="0" lang="en-US" sz="4000" u="none">
                <a:solidFill>
                  <a:schemeClr val="dk1"/>
                </a:solidFill>
                <a:latin typeface="Comic Sans MS"/>
                <a:ea typeface="Comic Sans MS"/>
                <a:cs typeface="Comic Sans MS"/>
                <a:sym typeface="Comic Sans MS"/>
              </a:rPr>
              <a:t> </a:t>
            </a:r>
            <a:r>
              <a:rPr b="0" i="0" lang="en-US" sz="4800" u="none">
                <a:solidFill>
                  <a:schemeClr val="accent2"/>
                </a:solidFill>
                <a:latin typeface="Comic Sans MS"/>
                <a:ea typeface="Comic Sans MS"/>
                <a:cs typeface="Comic Sans MS"/>
                <a:sym typeface="Comic Sans MS"/>
              </a:rPr>
              <a:t>YAŞAM</a:t>
            </a:r>
            <a:endParaRPr/>
          </a:p>
          <a:p>
            <a:pPr indent="0" lvl="0" marL="0" marR="0" rtl="0" algn="l">
              <a:lnSpc>
                <a:spcPct val="100000"/>
              </a:lnSpc>
              <a:spcBef>
                <a:spcPts val="0"/>
              </a:spcBef>
              <a:spcAft>
                <a:spcPts val="0"/>
              </a:spcAft>
              <a:buNone/>
            </a:pPr>
            <a:r>
              <a:t/>
            </a:r>
            <a:endParaRPr b="0" i="0" sz="4800" u="none">
              <a:solidFill>
                <a:schemeClr val="accent2"/>
              </a:solidFill>
              <a:latin typeface="Comic Sans MS"/>
              <a:ea typeface="Comic Sans MS"/>
              <a:cs typeface="Comic Sans MS"/>
              <a:sym typeface="Comic Sans MS"/>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animEffect filter="fade" transition="in">
                                      <p:cBhvr>
                                        <p:cTn dur="500"/>
                                        <p:tgtEl>
                                          <p:spTgt spid="4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animEffect filter="fade" transition="in">
                                      <p:cBhvr>
                                        <p:cTn dur="500"/>
                                        <p:tgtEl>
                                          <p:spTgt spid="4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animEffect filter="fade" transition="in">
                                      <p:cBhvr>
                                        <p:cTn dur="500"/>
                                        <p:tgtEl>
                                          <p:spTgt spid="4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animEffect filter="fade" transition="in">
                                      <p:cBhvr>
                                        <p:cTn dur="500"/>
                                        <p:tgtEl>
                                          <p:spTgt spid="41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42"/>
          <p:cNvSpPr txBox="1"/>
          <p:nvPr>
            <p:ph type="title"/>
          </p:nvPr>
        </p:nvSpPr>
        <p:spPr>
          <a:xfrm>
            <a:off x="0" y="333375"/>
            <a:ext cx="9144000" cy="14304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Kurallar konusunda tutarlı olun. Kurallar konusunda uzlaşın.</a:t>
            </a:r>
            <a:endParaRPr/>
          </a:p>
        </p:txBody>
      </p:sp>
      <p:sp>
        <p:nvSpPr>
          <p:cNvPr id="604" name="Google Shape;604;p42"/>
          <p:cNvSpPr txBox="1"/>
          <p:nvPr/>
        </p:nvSpPr>
        <p:spPr>
          <a:xfrm>
            <a:off x="-252412" y="2133600"/>
            <a:ext cx="9396300" cy="4105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Çocuğunuzun evi terketmediğinden emin misiniz? </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03"/>
                                        </p:tgtEl>
                                        <p:attrNameLst>
                                          <p:attrName>style.visibility</p:attrName>
                                        </p:attrNameLst>
                                      </p:cBhvr>
                                      <p:to>
                                        <p:strVal val="visible"/>
                                      </p:to>
                                    </p:set>
                                    <p:anim calcmode="lin" valueType="num">
                                      <p:cBhvr additive="base">
                                        <p:cTn dur="500"/>
                                        <p:tgtEl>
                                          <p:spTgt spid="60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604">
                                            <p:txEl>
                                              <p:pRg end="0" st="0"/>
                                            </p:txEl>
                                          </p:spTgt>
                                        </p:tgtEl>
                                        <p:attrNameLst>
                                          <p:attrName>style.visibility</p:attrName>
                                        </p:attrNameLst>
                                      </p:cBhvr>
                                      <p:to>
                                        <p:strVal val="visible"/>
                                      </p:to>
                                    </p:set>
                                    <p:anim calcmode="lin" valueType="num">
                                      <p:cBhvr additive="base">
                                        <p:cTn dur="500"/>
                                        <p:tgtEl>
                                          <p:spTgt spid="6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3"/>
          <p:cNvSpPr txBox="1"/>
          <p:nvPr>
            <p:ph type="title"/>
          </p:nvPr>
        </p:nvSpPr>
        <p:spPr>
          <a:xfrm>
            <a:off x="0" y="333375"/>
            <a:ext cx="9144000" cy="1150800"/>
          </a:xfrm>
          <a:prstGeom prst="rect">
            <a:avLst/>
          </a:prstGeom>
          <a:solidFill>
            <a:srgbClr val="0000FF"/>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Okul yaşantısının bir parçası olun.</a:t>
            </a:r>
            <a:endParaRPr/>
          </a:p>
        </p:txBody>
      </p:sp>
      <p:sp>
        <p:nvSpPr>
          <p:cNvPr id="610" name="Google Shape;610;p43"/>
          <p:cNvSpPr txBox="1"/>
          <p:nvPr/>
        </p:nvSpPr>
        <p:spPr>
          <a:xfrm>
            <a:off x="-252412" y="2133600"/>
            <a:ext cx="9396300" cy="4105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chemeClr val="accent2"/>
              </a:buClr>
              <a:buSzPts val="8000"/>
              <a:buFont typeface="Comic Sans MS"/>
              <a:buNone/>
            </a:pPr>
            <a:r>
              <a:rPr b="1" i="0" lang="en-US" sz="8000" u="none">
                <a:solidFill>
                  <a:schemeClr val="accent2"/>
                </a:solidFill>
                <a:latin typeface="Comic Sans MS"/>
                <a:ea typeface="Comic Sans MS"/>
                <a:cs typeface="Comic Sans MS"/>
                <a:sym typeface="Comic Sans MS"/>
              </a:rPr>
              <a:t>Anne niye kırmızı ışıkta geçtik? </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609"/>
                                        </p:tgtEl>
                                        <p:attrNameLst>
                                          <p:attrName>style.visibility</p:attrName>
                                        </p:attrNameLst>
                                      </p:cBhvr>
                                      <p:to>
                                        <p:strVal val="visible"/>
                                      </p:to>
                                    </p:set>
                                    <p:anim calcmode="lin" valueType="num">
                                      <p:cBhvr additive="base">
                                        <p:cTn dur="500"/>
                                        <p:tgtEl>
                                          <p:spTgt spid="60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anim calcmode="lin" valueType="num">
                                      <p:cBhvr additive="base">
                                        <p:cTn dur="500"/>
                                        <p:tgtEl>
                                          <p:spTgt spid="61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200"/>
              <a:buFont typeface="Comic Sans MS"/>
              <a:buNone/>
            </a:pPr>
            <a:r>
              <a:rPr b="1" i="0" lang="en-US" sz="3200" u="none">
                <a:solidFill>
                  <a:srgbClr val="FF0000"/>
                </a:solidFill>
                <a:effectLst>
                  <a:outerShdw blurRad="38100" algn="tl" dir="2700000" dist="38100">
                    <a:srgbClr val="C0C0C0"/>
                  </a:outerShdw>
                </a:effectLst>
                <a:latin typeface="Comic Sans MS"/>
                <a:ea typeface="Comic Sans MS"/>
                <a:cs typeface="Comic Sans MS"/>
                <a:sym typeface="Comic Sans MS"/>
              </a:rPr>
              <a:t>KAYNAKÇA</a:t>
            </a:r>
            <a:endParaRPr/>
          </a:p>
        </p:txBody>
      </p:sp>
      <p:sp>
        <p:nvSpPr>
          <p:cNvPr id="616" name="Google Shape;616;p44"/>
          <p:cNvSpPr txBox="1"/>
          <p:nvPr>
            <p:ph idx="1" type="body"/>
          </p:nvPr>
        </p:nvSpPr>
        <p:spPr>
          <a:xfrm>
            <a:off x="179387" y="1341437"/>
            <a:ext cx="8964600" cy="5111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Yavuzer, H. (2010). </a:t>
            </a:r>
            <a:r>
              <a:rPr b="1" i="1" lang="en-US" sz="2000" u="none">
                <a:solidFill>
                  <a:schemeClr val="dk1"/>
                </a:solidFill>
                <a:latin typeface="Arial"/>
                <a:ea typeface="Arial"/>
                <a:cs typeface="Arial"/>
                <a:sym typeface="Arial"/>
              </a:rPr>
              <a:t>Ana-Baba ve Çocuk, </a:t>
            </a:r>
            <a:r>
              <a:rPr b="1" i="0" lang="en-US" sz="2000" u="none">
                <a:solidFill>
                  <a:schemeClr val="dk1"/>
                </a:solidFill>
                <a:latin typeface="Arial"/>
                <a:ea typeface="Arial"/>
                <a:cs typeface="Arial"/>
                <a:sym typeface="Arial"/>
              </a:rPr>
              <a:t>Remzi Kitabevi</a:t>
            </a:r>
            <a:endParaRPr/>
          </a:p>
          <a:p>
            <a:pPr indent="-215900" lvl="0" marL="34290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Gordon, T. (2010). </a:t>
            </a:r>
            <a:r>
              <a:rPr b="1" i="1" lang="en-US" sz="2000" u="none">
                <a:solidFill>
                  <a:schemeClr val="dk1"/>
                </a:solidFill>
                <a:latin typeface="Arial"/>
                <a:ea typeface="Arial"/>
                <a:cs typeface="Arial"/>
                <a:sym typeface="Arial"/>
              </a:rPr>
              <a:t>Etkili Anne-Baba Eğitimi, </a:t>
            </a:r>
            <a:r>
              <a:rPr b="1" i="0" lang="en-US" sz="2000" u="none">
                <a:solidFill>
                  <a:schemeClr val="dk1"/>
                </a:solidFill>
                <a:latin typeface="Arial"/>
                <a:ea typeface="Arial"/>
                <a:cs typeface="Arial"/>
                <a:sym typeface="Arial"/>
              </a:rPr>
              <a:t>Profil Yayıncılık</a:t>
            </a:r>
            <a:endParaRPr/>
          </a:p>
          <a:p>
            <a:pPr indent="-215900" lvl="0" marL="34290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Pantley, E. (2010). </a:t>
            </a:r>
            <a:r>
              <a:rPr b="1" i="1" lang="en-US" sz="2000" u="none">
                <a:solidFill>
                  <a:schemeClr val="dk1"/>
                </a:solidFill>
                <a:latin typeface="Arial"/>
                <a:ea typeface="Arial"/>
                <a:cs typeface="Arial"/>
                <a:sym typeface="Arial"/>
              </a:rPr>
              <a:t>Çocuklarımıza Verdiğimiz Gizli Mesajlar, HYB Yay.</a:t>
            </a:r>
            <a:endParaRPr/>
          </a:p>
          <a:p>
            <a:pPr indent="-215900" lvl="0" marL="342900" marR="0" rtl="0" algn="l">
              <a:lnSpc>
                <a:spcPct val="100000"/>
              </a:lnSpc>
              <a:spcBef>
                <a:spcPts val="400"/>
              </a:spcBef>
              <a:spcAft>
                <a:spcPts val="0"/>
              </a:spcAft>
              <a:buClr>
                <a:schemeClr val="dk1"/>
              </a:buClr>
              <a:buSzPts val="2000"/>
              <a:buFont typeface="Arial"/>
              <a:buNone/>
            </a:pPr>
            <a:r>
              <a:t/>
            </a:r>
            <a:endParaRPr b="1" i="1" sz="20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Cüceloğlu, D. (2006). </a:t>
            </a:r>
            <a:r>
              <a:rPr b="1" i="1" lang="en-US" sz="2000" u="none">
                <a:solidFill>
                  <a:schemeClr val="dk1"/>
                </a:solidFill>
                <a:latin typeface="Arial"/>
                <a:ea typeface="Arial"/>
                <a:cs typeface="Arial"/>
                <a:sym typeface="Arial"/>
              </a:rPr>
              <a:t>Başarıya Götüren Aile, </a:t>
            </a:r>
            <a:r>
              <a:rPr b="1" i="0" lang="en-US" sz="2000" u="none">
                <a:solidFill>
                  <a:schemeClr val="dk1"/>
                </a:solidFill>
                <a:latin typeface="Arial"/>
                <a:ea typeface="Arial"/>
                <a:cs typeface="Arial"/>
                <a:sym typeface="Arial"/>
              </a:rPr>
              <a:t>Remzi Kitabevi</a:t>
            </a:r>
            <a:endParaRPr/>
          </a:p>
          <a:p>
            <a:pPr indent="-342900" lvl="0" marL="34290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Baymur, F. (1990). </a:t>
            </a:r>
            <a:r>
              <a:rPr b="1" i="1" lang="en-US" sz="2000" u="none">
                <a:solidFill>
                  <a:schemeClr val="dk1"/>
                </a:solidFill>
                <a:latin typeface="Arial"/>
                <a:ea typeface="Arial"/>
                <a:cs typeface="Arial"/>
                <a:sym typeface="Arial"/>
              </a:rPr>
              <a:t>Genel Psikoloji</a:t>
            </a:r>
            <a:r>
              <a:rPr b="1" i="0" lang="en-US" sz="2000" u="none">
                <a:solidFill>
                  <a:schemeClr val="dk1"/>
                </a:solidFill>
                <a:latin typeface="Arial"/>
                <a:ea typeface="Arial"/>
                <a:cs typeface="Arial"/>
                <a:sym typeface="Arial"/>
              </a:rPr>
              <a:t>, İnkılap Kitabevi</a:t>
            </a:r>
            <a:endParaRPr/>
          </a:p>
          <a:p>
            <a:pPr indent="-215900" lvl="0" marL="342900" marR="0" rtl="0" algn="l">
              <a:lnSpc>
                <a:spcPct val="100000"/>
              </a:lnSpc>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a:p>
            <a:pPr indent="-342900" lvl="0" marL="342900" marR="0" rtl="0" algn="l">
              <a:lnSpc>
                <a:spcPct val="100000"/>
              </a:lnSpc>
              <a:spcBef>
                <a:spcPts val="400"/>
              </a:spcBef>
              <a:spcAft>
                <a:spcPts val="0"/>
              </a:spcAft>
              <a:buClr>
                <a:schemeClr val="dk1"/>
              </a:buClr>
              <a:buSzPts val="2000"/>
              <a:buFont typeface="Arial"/>
              <a:buChar char="•"/>
            </a:pPr>
            <a:r>
              <a:rPr b="1" i="0" lang="en-US" sz="2000" u="none">
                <a:solidFill>
                  <a:schemeClr val="dk1"/>
                </a:solidFill>
                <a:latin typeface="Arial"/>
                <a:ea typeface="Arial"/>
                <a:cs typeface="Arial"/>
                <a:sym typeface="Arial"/>
              </a:rPr>
              <a:t>Aslan, S. (2008). </a:t>
            </a:r>
            <a:r>
              <a:rPr b="1" i="1" lang="en-US" sz="2000" u="none">
                <a:solidFill>
                  <a:schemeClr val="dk1"/>
                </a:solidFill>
                <a:latin typeface="Arial"/>
                <a:ea typeface="Arial"/>
                <a:cs typeface="Arial"/>
                <a:sym typeface="Arial"/>
              </a:rPr>
              <a:t>Ailenin İlköğretim II. Kademe Öğrencilerinin Okul Başarısı Üzerindeki Etkisi</a:t>
            </a:r>
            <a:r>
              <a:rPr b="1" i="0" lang="en-US" sz="2000" u="none">
                <a:solidFill>
                  <a:schemeClr val="dk1"/>
                </a:solidFill>
                <a:latin typeface="Arial"/>
                <a:ea typeface="Arial"/>
                <a:cs typeface="Arial"/>
                <a:sym typeface="Arial"/>
              </a:rPr>
              <a:t>, Yayınlanmamış Yüksek Lisans Tezi, Beykent Üniversitesi, Sosyal Bil. Enstitüsü. </a:t>
            </a:r>
            <a:endParaRPr/>
          </a:p>
          <a:p>
            <a:pPr indent="-215900" lvl="0" marL="342900" marR="0" rtl="0" algn="l">
              <a:spcBef>
                <a:spcPts val="400"/>
              </a:spcBef>
              <a:spcAft>
                <a:spcPts val="0"/>
              </a:spcAft>
              <a:buClr>
                <a:schemeClr val="dk1"/>
              </a:buClr>
              <a:buSzPts val="2000"/>
              <a:buFont typeface="Arial"/>
              <a:buNone/>
            </a:pPr>
            <a:r>
              <a:t/>
            </a:r>
            <a:endParaRPr b="1" i="0" sz="2000" u="none">
              <a:solidFill>
                <a:schemeClr val="dk1"/>
              </a:solidFill>
              <a:latin typeface="Arial"/>
              <a:ea typeface="Arial"/>
              <a:cs typeface="Arial"/>
              <a:sym typeface="Arial"/>
            </a:endParaRP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5"/>
          <p:cNvSpPr txBox="1"/>
          <p:nvPr>
            <p:ph type="title"/>
          </p:nvPr>
        </p:nvSpPr>
        <p:spPr>
          <a:xfrm>
            <a:off x="1979612" y="2852737"/>
            <a:ext cx="8156700" cy="295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66"/>
              </a:buClr>
              <a:buSzPts val="2800"/>
              <a:buFont typeface="Times New Roman"/>
              <a:buNone/>
            </a:pPr>
            <a:br>
              <a:rPr b="1" i="0" lang="en-US" sz="2800" u="none">
                <a:solidFill>
                  <a:srgbClr val="000066"/>
                </a:solidFill>
                <a:latin typeface="Times New Roman"/>
                <a:ea typeface="Times New Roman"/>
                <a:cs typeface="Times New Roman"/>
                <a:sym typeface="Times New Roman"/>
              </a:rPr>
            </a:br>
            <a:endParaRPr/>
          </a:p>
        </p:txBody>
      </p:sp>
      <p:sp>
        <p:nvSpPr>
          <p:cNvPr id="622" name="Google Shape;622;p45"/>
          <p:cNvSpPr txBox="1"/>
          <p:nvPr>
            <p:ph idx="1" type="body"/>
          </p:nvPr>
        </p:nvSpPr>
        <p:spPr>
          <a:xfrm>
            <a:off x="1331912" y="836612"/>
            <a:ext cx="7128000" cy="33132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100000"/>
              </a:lnSpc>
              <a:spcBef>
                <a:spcPts val="0"/>
              </a:spcBef>
              <a:spcAft>
                <a:spcPts val="0"/>
              </a:spcAft>
              <a:buClr>
                <a:srgbClr val="FF0000"/>
              </a:buClr>
              <a:buSzPts val="4800"/>
              <a:buFont typeface="Corsiva"/>
              <a:buNone/>
            </a:pPr>
            <a:r>
              <a:rPr b="1" i="0" lang="en-US" sz="4800" u="none">
                <a:solidFill>
                  <a:srgbClr val="FF0000"/>
                </a:solidFill>
                <a:latin typeface="Corsiva"/>
                <a:ea typeface="Corsiva"/>
                <a:cs typeface="Corsiva"/>
                <a:sym typeface="Corsiva"/>
              </a:rPr>
              <a:t>	TEŞEKKÜR EDERİM...</a:t>
            </a:r>
            <a:endParaRPr/>
          </a:p>
          <a:p>
            <a:pPr indent="-342900" lvl="0" marL="342900" marR="0" rtl="0" algn="ctr">
              <a:lnSpc>
                <a:spcPct val="100000"/>
              </a:lnSpc>
              <a:spcBef>
                <a:spcPts val="960"/>
              </a:spcBef>
              <a:spcAft>
                <a:spcPts val="0"/>
              </a:spcAft>
              <a:buClr>
                <a:schemeClr val="dk1"/>
              </a:buClr>
              <a:buSzPts val="4800"/>
              <a:buFont typeface="Arial"/>
              <a:buNone/>
            </a:pPr>
            <a:r>
              <a:t/>
            </a:r>
            <a:endParaRPr b="1" i="0" sz="4800" u="none">
              <a:solidFill>
                <a:srgbClr val="FF0000"/>
              </a:solidFill>
              <a:latin typeface="Corsiva"/>
              <a:ea typeface="Corsiva"/>
              <a:cs typeface="Corsiva"/>
              <a:sym typeface="Corsiva"/>
            </a:endParaRPr>
          </a:p>
          <a:p>
            <a:pPr indent="-342900" lvl="0" marL="342900" marR="0" rtl="0" algn="ctr">
              <a:lnSpc>
                <a:spcPct val="100000"/>
              </a:lnSpc>
              <a:spcBef>
                <a:spcPts val="960"/>
              </a:spcBef>
              <a:spcAft>
                <a:spcPts val="0"/>
              </a:spcAft>
              <a:buClr>
                <a:schemeClr val="dk1"/>
              </a:buClr>
              <a:buSzPts val="4800"/>
              <a:buFont typeface="Arial"/>
              <a:buNone/>
            </a:pPr>
            <a:r>
              <a:t/>
            </a:r>
            <a:endParaRPr b="1" i="0" sz="4800" u="none">
              <a:solidFill>
                <a:srgbClr val="FF0000"/>
              </a:solidFill>
              <a:latin typeface="Corsiva"/>
              <a:ea typeface="Corsiva"/>
              <a:cs typeface="Corsiva"/>
              <a:sym typeface="Corsiva"/>
            </a:endParaRPr>
          </a:p>
          <a:p>
            <a:pPr indent="-342900" lvl="0" marL="342900" marR="0" rtl="0" algn="r">
              <a:lnSpc>
                <a:spcPct val="100000"/>
              </a:lnSpc>
              <a:spcBef>
                <a:spcPts val="32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SANDIKLI NAZMİ TOPÇUOĞLU ORTAOKULU </a:t>
            </a:r>
            <a:endParaRPr/>
          </a:p>
          <a:p>
            <a:pPr indent="-342900" lvl="0" marL="342900" marR="0" rtl="0" algn="r">
              <a:lnSpc>
                <a:spcPct val="100000"/>
              </a:lnSpc>
              <a:spcBef>
                <a:spcPts val="320"/>
              </a:spcBef>
              <a:spcAft>
                <a:spcPts val="0"/>
              </a:spcAft>
              <a:buClr>
                <a:srgbClr val="FF0000"/>
              </a:buClr>
              <a:buSzPts val="1600"/>
              <a:buFont typeface="Arial"/>
              <a:buNone/>
            </a:pPr>
            <a:r>
              <a:rPr b="1" i="0" lang="en-US" sz="1600" u="none">
                <a:solidFill>
                  <a:srgbClr val="FF0000"/>
                </a:solidFill>
                <a:latin typeface="Arial"/>
                <a:ea typeface="Arial"/>
                <a:cs typeface="Arial"/>
                <a:sym typeface="Arial"/>
              </a:rPr>
              <a:t> REHBERLİK SERVİSİ</a:t>
            </a:r>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6"/>
          <p:cNvSpPr txBox="1"/>
          <p:nvPr>
            <p:ph type="title"/>
          </p:nvPr>
        </p:nvSpPr>
        <p:spPr>
          <a:xfrm>
            <a:off x="0" y="274637"/>
            <a:ext cx="9144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Comic Sans MS"/>
              <a:buNone/>
            </a:pPr>
            <a:r>
              <a:rPr b="1" i="0" lang="en-US" sz="3600" u="none">
                <a:solidFill>
                  <a:srgbClr val="FF0000"/>
                </a:solidFill>
                <a:latin typeface="Comic Sans MS"/>
                <a:ea typeface="Comic Sans MS"/>
                <a:cs typeface="Comic Sans MS"/>
                <a:sym typeface="Comic Sans MS"/>
              </a:rPr>
              <a:t>BAŞARILI İNSANLARIN ÖZELLİKLERİ</a:t>
            </a:r>
            <a:endParaRPr/>
          </a:p>
        </p:txBody>
      </p:sp>
      <p:sp>
        <p:nvSpPr>
          <p:cNvPr id="423" name="Google Shape;423;p16"/>
          <p:cNvSpPr txBox="1"/>
          <p:nvPr>
            <p:ph idx="1" type="body"/>
          </p:nvPr>
        </p:nvSpPr>
        <p:spPr>
          <a:xfrm>
            <a:off x="179387" y="1341437"/>
            <a:ext cx="8964600" cy="51117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Hedefleri vardır.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Başarma istekleri vardır.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Duygu ve düşüncelerinin farkındadırlar.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Sınırlarının farkındadırlar.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Özgüven duyguları gelişmiştir.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Sorumluluk alırlar.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Sorun çözme becerileri gelişmiştir.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Karar verme becerilerine sahiptirler.</a:t>
            </a:r>
            <a:endParaRPr/>
          </a:p>
          <a:p>
            <a:pPr indent="-342900" lvl="0" marL="342900" marR="0" rtl="0" algn="l">
              <a:lnSpc>
                <a:spcPct val="9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Seçimlerinin bilincindedirler...</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 calcmode="lin" valueType="num">
                                      <p:cBhvr additive="base">
                                        <p:cTn dur="500"/>
                                        <p:tgtEl>
                                          <p:spTgt spid="42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 calcmode="lin" valueType="num">
                                      <p:cBhvr additive="base">
                                        <p:cTn dur="500"/>
                                        <p:tgtEl>
                                          <p:spTgt spid="42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 calcmode="lin" valueType="num">
                                      <p:cBhvr additive="base">
                                        <p:cTn dur="500"/>
                                        <p:tgtEl>
                                          <p:spTgt spid="42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anim calcmode="lin" valueType="num">
                                      <p:cBhvr additive="base">
                                        <p:cTn dur="500"/>
                                        <p:tgtEl>
                                          <p:spTgt spid="42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4" st="4"/>
                                            </p:txEl>
                                          </p:spTgt>
                                        </p:tgtEl>
                                        <p:attrNameLst>
                                          <p:attrName>style.visibility</p:attrName>
                                        </p:attrNameLst>
                                      </p:cBhvr>
                                      <p:to>
                                        <p:strVal val="visible"/>
                                      </p:to>
                                    </p:set>
                                    <p:anim calcmode="lin" valueType="num">
                                      <p:cBhvr additive="base">
                                        <p:cTn dur="500"/>
                                        <p:tgtEl>
                                          <p:spTgt spid="42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5" st="5"/>
                                            </p:txEl>
                                          </p:spTgt>
                                        </p:tgtEl>
                                        <p:attrNameLst>
                                          <p:attrName>style.visibility</p:attrName>
                                        </p:attrNameLst>
                                      </p:cBhvr>
                                      <p:to>
                                        <p:strVal val="visible"/>
                                      </p:to>
                                    </p:set>
                                    <p:anim calcmode="lin" valueType="num">
                                      <p:cBhvr additive="base">
                                        <p:cTn dur="500"/>
                                        <p:tgtEl>
                                          <p:spTgt spid="42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6" st="6"/>
                                            </p:txEl>
                                          </p:spTgt>
                                        </p:tgtEl>
                                        <p:attrNameLst>
                                          <p:attrName>style.visibility</p:attrName>
                                        </p:attrNameLst>
                                      </p:cBhvr>
                                      <p:to>
                                        <p:strVal val="visible"/>
                                      </p:to>
                                    </p:set>
                                    <p:anim calcmode="lin" valueType="num">
                                      <p:cBhvr additive="base">
                                        <p:cTn dur="500"/>
                                        <p:tgtEl>
                                          <p:spTgt spid="42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7" st="7"/>
                                            </p:txEl>
                                          </p:spTgt>
                                        </p:tgtEl>
                                        <p:attrNameLst>
                                          <p:attrName>style.visibility</p:attrName>
                                        </p:attrNameLst>
                                      </p:cBhvr>
                                      <p:to>
                                        <p:strVal val="visible"/>
                                      </p:to>
                                    </p:set>
                                    <p:anim calcmode="lin" valueType="num">
                                      <p:cBhvr additive="base">
                                        <p:cTn dur="500"/>
                                        <p:tgtEl>
                                          <p:spTgt spid="42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23">
                                            <p:txEl>
                                              <p:pRg end="8" st="8"/>
                                            </p:txEl>
                                          </p:spTgt>
                                        </p:tgtEl>
                                        <p:attrNameLst>
                                          <p:attrName>style.visibility</p:attrName>
                                        </p:attrNameLst>
                                      </p:cBhvr>
                                      <p:to>
                                        <p:strVal val="visible"/>
                                      </p:to>
                                    </p:set>
                                    <p:anim calcmode="lin" valueType="num">
                                      <p:cBhvr additive="base">
                                        <p:cTn dur="500"/>
                                        <p:tgtEl>
                                          <p:spTgt spid="42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17"/>
          <p:cNvSpPr txBox="1"/>
          <p:nvPr>
            <p:ph type="title"/>
          </p:nvPr>
        </p:nvSpPr>
        <p:spPr>
          <a:xfrm>
            <a:off x="323850" y="4508500"/>
            <a:ext cx="4391100" cy="1517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0000"/>
              </a:buClr>
              <a:buSzPts val="7200"/>
              <a:buFont typeface="Comic Sans MS"/>
              <a:buNone/>
            </a:pPr>
            <a:r>
              <a:rPr b="0" i="0" lang="en-US" sz="7200" u="none">
                <a:solidFill>
                  <a:srgbClr val="FF0000"/>
                </a:solidFill>
                <a:latin typeface="Comic Sans MS"/>
                <a:ea typeface="Comic Sans MS"/>
                <a:cs typeface="Comic Sans MS"/>
                <a:sym typeface="Comic Sans MS"/>
              </a:rPr>
              <a:t> </a:t>
            </a:r>
            <a:r>
              <a:rPr b="1" i="0" lang="en-US" sz="7200" u="none">
                <a:solidFill>
                  <a:srgbClr val="009900"/>
                </a:solidFill>
                <a:latin typeface="Comic Sans MS"/>
                <a:ea typeface="Comic Sans MS"/>
                <a:cs typeface="Comic Sans MS"/>
                <a:sym typeface="Comic Sans MS"/>
              </a:rPr>
              <a:t>HEDEF</a:t>
            </a:r>
            <a:endParaRPr/>
          </a:p>
        </p:txBody>
      </p:sp>
      <p:sp>
        <p:nvSpPr>
          <p:cNvPr id="429" name="Google Shape;429;p17"/>
          <p:cNvSpPr txBox="1"/>
          <p:nvPr>
            <p:ph idx="1" type="body"/>
          </p:nvPr>
        </p:nvSpPr>
        <p:spPr>
          <a:xfrm>
            <a:off x="395287" y="765175"/>
            <a:ext cx="2674800" cy="75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66"/>
              </a:buClr>
              <a:buSzPts val="4400"/>
              <a:buFont typeface="Arial"/>
              <a:buNone/>
            </a:pPr>
            <a:r>
              <a:rPr b="1" i="0" lang="en-US" sz="4400" u="none">
                <a:solidFill>
                  <a:srgbClr val="000066"/>
                </a:solidFill>
                <a:latin typeface="Arial"/>
                <a:ea typeface="Arial"/>
                <a:cs typeface="Arial"/>
                <a:sym typeface="Arial"/>
              </a:rPr>
              <a:t>İHTİYAÇ</a:t>
            </a:r>
            <a:endParaRPr/>
          </a:p>
        </p:txBody>
      </p:sp>
      <p:sp>
        <p:nvSpPr>
          <p:cNvPr id="430" name="Google Shape;430;p17"/>
          <p:cNvSpPr txBox="1"/>
          <p:nvPr/>
        </p:nvSpPr>
        <p:spPr>
          <a:xfrm>
            <a:off x="2700337" y="1989137"/>
            <a:ext cx="2674800" cy="75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66"/>
              </a:buClr>
              <a:buSzPts val="4400"/>
              <a:buFont typeface="Arial"/>
              <a:buNone/>
            </a:pPr>
            <a:r>
              <a:rPr b="1" i="0" lang="en-US" sz="4400" u="none">
                <a:solidFill>
                  <a:srgbClr val="000066"/>
                </a:solidFill>
                <a:latin typeface="Arial"/>
                <a:ea typeface="Arial"/>
                <a:cs typeface="Arial"/>
                <a:sym typeface="Arial"/>
              </a:rPr>
              <a:t>DÜRTÜ</a:t>
            </a:r>
            <a:endParaRPr/>
          </a:p>
        </p:txBody>
      </p:sp>
      <p:sp>
        <p:nvSpPr>
          <p:cNvPr id="431" name="Google Shape;431;p17"/>
          <p:cNvSpPr txBox="1"/>
          <p:nvPr/>
        </p:nvSpPr>
        <p:spPr>
          <a:xfrm>
            <a:off x="4787900" y="3357562"/>
            <a:ext cx="2674800" cy="75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66"/>
              </a:buClr>
              <a:buSzPts val="4400"/>
              <a:buFont typeface="Arial"/>
              <a:buNone/>
            </a:pPr>
            <a:r>
              <a:rPr b="1" i="0" lang="en-US" sz="4400" u="none">
                <a:solidFill>
                  <a:srgbClr val="000066"/>
                </a:solidFill>
                <a:latin typeface="Arial"/>
                <a:ea typeface="Arial"/>
                <a:cs typeface="Arial"/>
                <a:sym typeface="Arial"/>
              </a:rPr>
              <a:t>GÜDÜ</a:t>
            </a:r>
            <a:endParaRPr/>
          </a:p>
        </p:txBody>
      </p:sp>
      <p:sp>
        <p:nvSpPr>
          <p:cNvPr id="432" name="Google Shape;432;p17"/>
          <p:cNvSpPr/>
          <p:nvPr/>
        </p:nvSpPr>
        <p:spPr>
          <a:xfrm rot="2100069">
            <a:off x="4643388" y="2708290"/>
            <a:ext cx="1389139" cy="350885"/>
          </a:xfrm>
          <a:prstGeom prst="curvedDownArrow">
            <a:avLst>
              <a:gd fmla="val 15966" name="adj1"/>
              <a:gd fmla="val 50000" name="adj2"/>
              <a:gd fmla="val 25000" name="adj3"/>
            </a:avLst>
          </a:prstGeom>
          <a:solidFill>
            <a:srgbClr val="0000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3" name="Google Shape;433;p17"/>
          <p:cNvSpPr/>
          <p:nvPr/>
        </p:nvSpPr>
        <p:spPr>
          <a:xfrm rot="2100069">
            <a:off x="2627263" y="1412890"/>
            <a:ext cx="1389139" cy="350885"/>
          </a:xfrm>
          <a:prstGeom prst="curvedDownArrow">
            <a:avLst>
              <a:gd fmla="val 15966" name="adj1"/>
              <a:gd fmla="val 50000" name="adj2"/>
              <a:gd fmla="val 25000" name="adj3"/>
            </a:avLst>
          </a:prstGeom>
          <a:solidFill>
            <a:srgbClr val="0000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4" name="Google Shape;434;p17"/>
          <p:cNvSpPr txBox="1"/>
          <p:nvPr/>
        </p:nvSpPr>
        <p:spPr>
          <a:xfrm>
            <a:off x="5580062" y="4868862"/>
            <a:ext cx="3313200" cy="609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66"/>
              </a:buClr>
              <a:buSzPts val="4400"/>
              <a:buFont typeface="Arial"/>
              <a:buNone/>
            </a:pPr>
            <a:r>
              <a:rPr b="1" i="0" lang="en-US" sz="4400" u="none">
                <a:solidFill>
                  <a:srgbClr val="000066"/>
                </a:solidFill>
                <a:latin typeface="Arial"/>
                <a:ea typeface="Arial"/>
                <a:cs typeface="Arial"/>
                <a:sym typeface="Arial"/>
              </a:rPr>
              <a:t>DAVRANIŞ</a:t>
            </a:r>
            <a:endParaRPr/>
          </a:p>
        </p:txBody>
      </p:sp>
      <p:sp>
        <p:nvSpPr>
          <p:cNvPr id="435" name="Google Shape;435;p17"/>
          <p:cNvSpPr/>
          <p:nvPr/>
        </p:nvSpPr>
        <p:spPr>
          <a:xfrm rot="2939601">
            <a:off x="6357945" y="4163886"/>
            <a:ext cx="1389019" cy="350882"/>
          </a:xfrm>
          <a:prstGeom prst="curvedDownArrow">
            <a:avLst>
              <a:gd fmla="val 15966" name="adj1"/>
              <a:gd fmla="val 50000" name="adj2"/>
              <a:gd fmla="val 25000" name="adj3"/>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7"/>
          <p:cNvSpPr txBox="1"/>
          <p:nvPr/>
        </p:nvSpPr>
        <p:spPr>
          <a:xfrm rot="8341287">
            <a:off x="6876908" y="3644943"/>
            <a:ext cx="350882" cy="13890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7" name="Google Shape;437;p17"/>
          <p:cNvSpPr/>
          <p:nvPr/>
        </p:nvSpPr>
        <p:spPr>
          <a:xfrm rot="10800000">
            <a:off x="3851337" y="5013200"/>
            <a:ext cx="1655700" cy="574800"/>
          </a:xfrm>
          <a:prstGeom prst="rightArrow">
            <a:avLst>
              <a:gd fmla="val 50000" name="adj1"/>
              <a:gd fmla="val 50000" name="adj2"/>
            </a:avLst>
          </a:prstGeom>
          <a:solidFill>
            <a:srgbClr val="0000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8" name="Google Shape;438;p17"/>
          <p:cNvSpPr/>
          <p:nvPr/>
        </p:nvSpPr>
        <p:spPr>
          <a:xfrm rot="5400000">
            <a:off x="-144487" y="2889338"/>
            <a:ext cx="3024300" cy="360300"/>
          </a:xfrm>
          <a:prstGeom prst="rightArrow">
            <a:avLst>
              <a:gd fmla="val 50000" name="adj1"/>
              <a:gd fmla="val 50000" name="adj2"/>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7"/>
          <p:cNvSpPr txBox="1"/>
          <p:nvPr/>
        </p:nvSpPr>
        <p:spPr>
          <a:xfrm rot="10800000">
            <a:off x="1277434" y="1557434"/>
            <a:ext cx="180300" cy="293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0" name="Google Shape;440;p17"/>
          <p:cNvSpPr/>
          <p:nvPr/>
        </p:nvSpPr>
        <p:spPr>
          <a:xfrm rot="2100022">
            <a:off x="5226032" y="476254"/>
            <a:ext cx="3917950" cy="3308365"/>
          </a:xfrm>
          <a:prstGeom prst="irregularSeal1">
            <a:avLst/>
          </a:prstGeom>
          <a:solidFill>
            <a:srgbClr val="D9D9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3200"/>
              <a:buFont typeface="Arial"/>
              <a:buNone/>
            </a:pPr>
            <a:r>
              <a:t/>
            </a:r>
            <a:endParaRPr b="1" i="0" sz="3200" u="none">
              <a:solidFill>
                <a:srgbClr val="FF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GÜDÜLENME </a:t>
            </a:r>
            <a:endParaRPr/>
          </a:p>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ŞEMASI</a:t>
            </a:r>
            <a:endParaRPr/>
          </a:p>
          <a:p>
            <a:pPr indent="0" lvl="0" marL="0" marR="0" rtl="0" algn="l">
              <a:lnSpc>
                <a:spcPct val="100000"/>
              </a:lnSpc>
              <a:spcBef>
                <a:spcPts val="0"/>
              </a:spcBef>
              <a:spcAft>
                <a:spcPts val="0"/>
              </a:spcAft>
              <a:buNone/>
            </a:pPr>
            <a:r>
              <a:t/>
            </a:r>
            <a:endParaRPr b="1" i="0" sz="3200" u="none">
              <a:solidFill>
                <a:srgbClr val="FF0000"/>
              </a:solidFill>
              <a:latin typeface="Times New Roman"/>
              <a:ea typeface="Times New Roman"/>
              <a:cs typeface="Times New Roman"/>
              <a:sym typeface="Times New Roman"/>
            </a:endParaRPr>
          </a:p>
        </p:txBody>
      </p:sp>
      <p:sp>
        <p:nvSpPr>
          <p:cNvPr id="441" name="Google Shape;441;p17"/>
          <p:cNvSpPr/>
          <p:nvPr/>
        </p:nvSpPr>
        <p:spPr>
          <a:xfrm rot="-5400000">
            <a:off x="287250" y="2889225"/>
            <a:ext cx="3024300" cy="360300"/>
          </a:xfrm>
          <a:prstGeom prst="rightArrow">
            <a:avLst>
              <a:gd fmla="val 50000" name="adj1"/>
              <a:gd fmla="val 50000" name="adj2"/>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7"/>
          <p:cNvSpPr txBox="1"/>
          <p:nvPr/>
        </p:nvSpPr>
        <p:spPr>
          <a:xfrm>
            <a:off x="1709328" y="1647428"/>
            <a:ext cx="180300" cy="2934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18"/>
          <p:cNvSpPr txBox="1"/>
          <p:nvPr>
            <p:ph type="title"/>
          </p:nvPr>
        </p:nvSpPr>
        <p:spPr>
          <a:xfrm>
            <a:off x="5148262" y="4652962"/>
            <a:ext cx="3205200" cy="1224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66"/>
              </a:buClr>
              <a:buSzPts val="7200"/>
              <a:buFont typeface="Arial"/>
              <a:buNone/>
            </a:pPr>
            <a:br>
              <a:rPr b="0" i="0" lang="en-US" sz="7200" u="none">
                <a:solidFill>
                  <a:srgbClr val="000066"/>
                </a:solidFill>
                <a:latin typeface="Arial"/>
                <a:ea typeface="Arial"/>
                <a:cs typeface="Arial"/>
                <a:sym typeface="Arial"/>
              </a:rPr>
            </a:br>
            <a:r>
              <a:rPr b="0" i="0" lang="en-US" sz="7200" u="none">
                <a:solidFill>
                  <a:srgbClr val="000066"/>
                </a:solidFill>
                <a:latin typeface="Arial"/>
                <a:ea typeface="Arial"/>
                <a:cs typeface="Arial"/>
                <a:sym typeface="Arial"/>
              </a:rPr>
              <a:t>OKUL</a:t>
            </a:r>
            <a:r>
              <a:rPr b="0" i="0" lang="en-US" sz="7200" u="none">
                <a:solidFill>
                  <a:schemeClr val="dk2"/>
                </a:solidFill>
                <a:latin typeface="Arial"/>
                <a:ea typeface="Arial"/>
                <a:cs typeface="Arial"/>
                <a:sym typeface="Arial"/>
              </a:rPr>
              <a:t> </a:t>
            </a:r>
            <a:br>
              <a:rPr b="0" i="0" lang="en-US" sz="7200" u="none">
                <a:solidFill>
                  <a:schemeClr val="dk2"/>
                </a:solidFill>
                <a:latin typeface="Arial"/>
                <a:ea typeface="Arial"/>
                <a:cs typeface="Arial"/>
                <a:sym typeface="Arial"/>
              </a:rPr>
            </a:br>
            <a:endParaRPr/>
          </a:p>
        </p:txBody>
      </p:sp>
      <p:sp>
        <p:nvSpPr>
          <p:cNvPr id="448" name="Google Shape;448;p18"/>
          <p:cNvSpPr txBox="1"/>
          <p:nvPr>
            <p:ph idx="1" type="body"/>
          </p:nvPr>
        </p:nvSpPr>
        <p:spPr>
          <a:xfrm>
            <a:off x="971550" y="1341437"/>
            <a:ext cx="2674800" cy="1397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66"/>
              </a:buClr>
              <a:buSzPts val="7200"/>
              <a:buFont typeface="Arial"/>
              <a:buNone/>
            </a:pPr>
            <a:r>
              <a:rPr b="0" i="0" lang="en-US" sz="7200" u="none">
                <a:solidFill>
                  <a:srgbClr val="000066"/>
                </a:solidFill>
                <a:latin typeface="Arial"/>
                <a:ea typeface="Arial"/>
                <a:cs typeface="Arial"/>
                <a:sym typeface="Arial"/>
              </a:rPr>
              <a:t>AİLE </a:t>
            </a:r>
            <a:endParaRPr/>
          </a:p>
        </p:txBody>
      </p:sp>
      <p:sp>
        <p:nvSpPr>
          <p:cNvPr id="449" name="Google Shape;449;p18"/>
          <p:cNvSpPr txBox="1"/>
          <p:nvPr/>
        </p:nvSpPr>
        <p:spPr>
          <a:xfrm>
            <a:off x="539750" y="188912"/>
            <a:ext cx="7993200" cy="173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5400"/>
              <a:buFont typeface="Arial"/>
              <a:buNone/>
            </a:pPr>
            <a:r>
              <a:rPr b="0" i="0" lang="en-US" sz="5400" u="none">
                <a:solidFill>
                  <a:srgbClr val="FF0000"/>
                </a:solidFill>
                <a:latin typeface="Arial"/>
                <a:ea typeface="Arial"/>
                <a:cs typeface="Arial"/>
                <a:sym typeface="Arial"/>
              </a:rPr>
              <a:t>KİM SORUMLU?</a:t>
            </a:r>
            <a:endParaRPr/>
          </a:p>
          <a:p>
            <a:pPr indent="0" lvl="0" marL="0" marR="0" rtl="0" algn="l">
              <a:lnSpc>
                <a:spcPct val="100000"/>
              </a:lnSpc>
              <a:spcBef>
                <a:spcPts val="0"/>
              </a:spcBef>
              <a:spcAft>
                <a:spcPts val="0"/>
              </a:spcAft>
              <a:buNone/>
            </a:pPr>
            <a:r>
              <a:t/>
            </a:r>
            <a:endParaRPr b="0" i="0" sz="5400" u="none">
              <a:solidFill>
                <a:srgbClr val="FF0000"/>
              </a:solidFill>
              <a:latin typeface="Arial"/>
              <a:ea typeface="Arial"/>
              <a:cs typeface="Arial"/>
              <a:sym typeface="Arial"/>
            </a:endParaRPr>
          </a:p>
        </p:txBody>
      </p:sp>
      <p:pic>
        <p:nvPicPr>
          <p:cNvPr descr="AİLE" id="450" name="Google Shape;450;p18"/>
          <p:cNvPicPr preferRelativeResize="0"/>
          <p:nvPr/>
        </p:nvPicPr>
        <p:blipFill rotWithShape="1">
          <a:blip r:embed="rId3">
            <a:alphaModFix/>
          </a:blip>
          <a:srcRect b="0" l="0" r="0" t="0"/>
          <a:stretch/>
        </p:blipFill>
        <p:spPr>
          <a:xfrm>
            <a:off x="611187" y="2586037"/>
            <a:ext cx="3673475" cy="2714625"/>
          </a:xfrm>
          <a:prstGeom prst="rect">
            <a:avLst/>
          </a:prstGeom>
          <a:noFill/>
          <a:ln>
            <a:noFill/>
          </a:ln>
        </p:spPr>
      </p:pic>
      <p:pic>
        <p:nvPicPr>
          <p:cNvPr descr="OKUL" id="451" name="Google Shape;451;p18"/>
          <p:cNvPicPr preferRelativeResize="0"/>
          <p:nvPr/>
        </p:nvPicPr>
        <p:blipFill rotWithShape="1">
          <a:blip r:embed="rId4">
            <a:alphaModFix/>
          </a:blip>
          <a:srcRect b="0" l="0" r="0" t="0"/>
          <a:stretch/>
        </p:blipFill>
        <p:spPr>
          <a:xfrm>
            <a:off x="4859337" y="1628775"/>
            <a:ext cx="3527425" cy="3175000"/>
          </a:xfrm>
          <a:prstGeom prst="rect">
            <a:avLst/>
          </a:prstGeom>
          <a:noFill/>
          <a:ln>
            <a:noFill/>
          </a:ln>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19"/>
          <p:cNvSpPr txBox="1"/>
          <p:nvPr>
            <p:ph type="title"/>
          </p:nvPr>
        </p:nvSpPr>
        <p:spPr>
          <a:xfrm>
            <a:off x="468312" y="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Arial"/>
              <a:buNone/>
            </a:pPr>
            <a:r>
              <a:rPr b="1" i="0" lang="en-US" sz="3600" u="none">
                <a:solidFill>
                  <a:srgbClr val="FF0000"/>
                </a:solidFill>
                <a:latin typeface="Arial"/>
                <a:ea typeface="Arial"/>
                <a:cs typeface="Arial"/>
                <a:sym typeface="Arial"/>
              </a:rPr>
              <a:t>EĞİTİM AİLEDE BAŞLAR</a:t>
            </a:r>
            <a:endParaRPr/>
          </a:p>
        </p:txBody>
      </p:sp>
      <p:sp>
        <p:nvSpPr>
          <p:cNvPr id="457" name="Google Shape;457;p19"/>
          <p:cNvSpPr txBox="1"/>
          <p:nvPr>
            <p:ph idx="1" type="body"/>
          </p:nvPr>
        </p:nvSpPr>
        <p:spPr>
          <a:xfrm>
            <a:off x="0" y="908050"/>
            <a:ext cx="8964600" cy="5949900"/>
          </a:xfrm>
          <a:prstGeom prst="rect">
            <a:avLst/>
          </a:prstGeom>
          <a:noFill/>
          <a:ln>
            <a:noFill/>
          </a:ln>
        </p:spPr>
        <p:txBody>
          <a:bodyPr anchorCtr="0" anchor="t" bIns="45700" lIns="91425" spcFirstLastPara="1" rIns="91425" wrap="square" tIns="45700">
            <a:noAutofit/>
          </a:bodyPr>
          <a:lstStyle/>
          <a:p>
            <a:pPr indent="-342900" lvl="0" marL="342900" marR="0" rtl="0" algn="ctr">
              <a:lnSpc>
                <a:spcPct val="90000"/>
              </a:lnSpc>
              <a:spcBef>
                <a:spcPts val="0"/>
              </a:spcBef>
              <a:spcAft>
                <a:spcPts val="0"/>
              </a:spcAft>
              <a:buClr>
                <a:srgbClr val="000066"/>
              </a:buClr>
              <a:buSzPts val="2800"/>
              <a:buFont typeface="Arial"/>
              <a:buNone/>
            </a:pPr>
            <a:r>
              <a:rPr b="1" i="0" lang="en-US" sz="2800" u="none">
                <a:solidFill>
                  <a:srgbClr val="000066"/>
                </a:solidFill>
                <a:latin typeface="Arial"/>
                <a:ea typeface="Arial"/>
                <a:cs typeface="Arial"/>
                <a:sym typeface="Arial"/>
              </a:rPr>
              <a:t>Okul öncesi dönemde anne-baba, çocuğun özdeşim modeli olarak önemli bir yere sahiptir. </a:t>
            </a:r>
            <a:endParaRPr/>
          </a:p>
          <a:p>
            <a:pPr indent="-342900" lvl="0" marL="342900" marR="0" rtl="0" algn="ctr">
              <a:lnSpc>
                <a:spcPct val="90000"/>
              </a:lnSpc>
              <a:spcBef>
                <a:spcPts val="560"/>
              </a:spcBef>
              <a:spcAft>
                <a:spcPts val="0"/>
              </a:spcAft>
              <a:buClr>
                <a:schemeClr val="dk1"/>
              </a:buClr>
              <a:buSzPts val="2800"/>
              <a:buFont typeface="Arial"/>
              <a:buNone/>
            </a:pPr>
            <a:r>
              <a:t/>
            </a:r>
            <a:endParaRPr b="1" i="0" sz="2800" u="none">
              <a:solidFill>
                <a:srgbClr val="000066"/>
              </a:solidFill>
              <a:latin typeface="Arial"/>
              <a:ea typeface="Arial"/>
              <a:cs typeface="Arial"/>
              <a:sym typeface="Arial"/>
            </a:endParaRPr>
          </a:p>
          <a:p>
            <a:pPr indent="-342900" lvl="0" marL="342900" marR="0" rtl="0" algn="ctr">
              <a:lnSpc>
                <a:spcPct val="90000"/>
              </a:lnSpc>
              <a:spcBef>
                <a:spcPts val="560"/>
              </a:spcBef>
              <a:spcAft>
                <a:spcPts val="0"/>
              </a:spcAft>
              <a:buClr>
                <a:srgbClr val="000066"/>
              </a:buClr>
              <a:buSzPts val="2800"/>
              <a:buFont typeface="Arial"/>
              <a:buNone/>
            </a:pPr>
            <a:r>
              <a:rPr b="1" i="0" lang="en-US" sz="2800" u="none">
                <a:solidFill>
                  <a:srgbClr val="000066"/>
                </a:solidFill>
                <a:latin typeface="Arial"/>
                <a:ea typeface="Arial"/>
                <a:cs typeface="Arial"/>
                <a:sym typeface="Arial"/>
              </a:rPr>
              <a:t>Çocuk, dış dünyayı anne ve babasının gözlüğü aracılığıyla görmeye çalışır.</a:t>
            </a:r>
            <a:endParaRPr/>
          </a:p>
          <a:p>
            <a:pPr indent="-342900" lvl="0" marL="342900" marR="0" rtl="0" algn="ctr">
              <a:lnSpc>
                <a:spcPct val="90000"/>
              </a:lnSpc>
              <a:spcBef>
                <a:spcPts val="560"/>
              </a:spcBef>
              <a:spcAft>
                <a:spcPts val="0"/>
              </a:spcAft>
              <a:buClr>
                <a:schemeClr val="dk1"/>
              </a:buClr>
              <a:buSzPts val="2800"/>
              <a:buFont typeface="Arial"/>
              <a:buNone/>
            </a:pPr>
            <a:r>
              <a:t/>
            </a:r>
            <a:endParaRPr b="1" i="0" sz="2800" u="none">
              <a:solidFill>
                <a:srgbClr val="000066"/>
              </a:solidFill>
              <a:latin typeface="Arial"/>
              <a:ea typeface="Arial"/>
              <a:cs typeface="Arial"/>
              <a:sym typeface="Arial"/>
            </a:endParaRPr>
          </a:p>
          <a:p>
            <a:pPr indent="-342900" lvl="0" marL="342900" marR="0" rtl="0" algn="ctr">
              <a:lnSpc>
                <a:spcPct val="90000"/>
              </a:lnSpc>
              <a:spcBef>
                <a:spcPts val="560"/>
              </a:spcBef>
              <a:spcAft>
                <a:spcPts val="0"/>
              </a:spcAft>
              <a:buClr>
                <a:srgbClr val="000066"/>
              </a:buClr>
              <a:buSzPts val="2800"/>
              <a:buFont typeface="Arial"/>
              <a:buNone/>
            </a:pPr>
            <a:r>
              <a:rPr b="1" i="0" lang="en-US" sz="2800" u="none">
                <a:solidFill>
                  <a:srgbClr val="000066"/>
                </a:solidFill>
                <a:latin typeface="Arial"/>
                <a:ea typeface="Arial"/>
                <a:cs typeface="Arial"/>
                <a:sym typeface="Arial"/>
              </a:rPr>
              <a:t>Anne babanın davranışları, çocuğun model alması sonucu taklit yoluyla çocuk tarafından benimsenir ve alışkanlık haline gelerek kişilik gelişiminde önemli bir parça olur.</a:t>
            </a:r>
            <a:endParaRPr/>
          </a:p>
          <a:p>
            <a:pPr indent="-342900" lvl="0" marL="342900" marR="0" rtl="0" algn="ctr">
              <a:lnSpc>
                <a:spcPct val="90000"/>
              </a:lnSpc>
              <a:spcBef>
                <a:spcPts val="560"/>
              </a:spcBef>
              <a:spcAft>
                <a:spcPts val="0"/>
              </a:spcAft>
              <a:buClr>
                <a:schemeClr val="dk1"/>
              </a:buClr>
              <a:buSzPts val="2800"/>
              <a:buFont typeface="Arial"/>
              <a:buNone/>
            </a:pPr>
            <a:r>
              <a:t/>
            </a:r>
            <a:endParaRPr b="1" i="0" sz="2800" u="none">
              <a:solidFill>
                <a:srgbClr val="000066"/>
              </a:solidFill>
              <a:latin typeface="Arial"/>
              <a:ea typeface="Arial"/>
              <a:cs typeface="Arial"/>
              <a:sym typeface="Arial"/>
            </a:endParaRPr>
          </a:p>
          <a:p>
            <a:pPr indent="-342900" lvl="0" marL="342900" marR="0" rtl="0" algn="ctr">
              <a:lnSpc>
                <a:spcPct val="90000"/>
              </a:lnSpc>
              <a:spcBef>
                <a:spcPts val="560"/>
              </a:spcBef>
              <a:spcAft>
                <a:spcPts val="0"/>
              </a:spcAft>
              <a:buClr>
                <a:srgbClr val="000066"/>
              </a:buClr>
              <a:buSzPts val="2800"/>
              <a:buFont typeface="Arial"/>
              <a:buNone/>
            </a:pPr>
            <a:r>
              <a:rPr b="1" i="0" lang="en-US" sz="2800" u="none">
                <a:solidFill>
                  <a:srgbClr val="000066"/>
                </a:solidFill>
                <a:latin typeface="Arial"/>
                <a:ea typeface="Arial"/>
                <a:cs typeface="Arial"/>
                <a:sym typeface="Arial"/>
              </a:rPr>
              <a:t>Bu nedenle anne baba tutumları çocuğun eğitilmesinin temellerinden biridir</a:t>
            </a:r>
            <a:endParaRPr/>
          </a:p>
          <a:p>
            <a:pPr indent="-165100" lvl="0" marL="342900" marR="0" rtl="0" algn="l">
              <a:spcBef>
                <a:spcPts val="560"/>
              </a:spcBef>
              <a:spcAft>
                <a:spcPts val="0"/>
              </a:spcAft>
              <a:buClr>
                <a:schemeClr val="dk1"/>
              </a:buClr>
              <a:buSzPts val="2800"/>
              <a:buFont typeface="Arial"/>
              <a:buNone/>
            </a:pPr>
            <a:r>
              <a:t/>
            </a:r>
            <a:endParaRPr b="1" i="0" sz="2800" u="none">
              <a:solidFill>
                <a:srgbClr val="000066"/>
              </a:solidFill>
              <a:latin typeface="Arial"/>
              <a:ea typeface="Arial"/>
              <a:cs typeface="Arial"/>
              <a:sym typeface="Arial"/>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Comic Sans MS"/>
              <a:buNone/>
            </a:pPr>
            <a:r>
              <a:rPr b="0" i="0" lang="en-US" sz="4400" u="none">
                <a:solidFill>
                  <a:srgbClr val="FF0000"/>
                </a:solidFill>
                <a:latin typeface="Comic Sans MS"/>
                <a:ea typeface="Comic Sans MS"/>
                <a:cs typeface="Comic Sans MS"/>
                <a:sym typeface="Comic Sans MS"/>
              </a:rPr>
              <a:t>ANNE-BABA TUTUMLARI</a:t>
            </a:r>
            <a:endParaRPr/>
          </a:p>
        </p:txBody>
      </p:sp>
      <p:sp>
        <p:nvSpPr>
          <p:cNvPr id="463" name="Google Shape;463;p20"/>
          <p:cNvSpPr txBox="1"/>
          <p:nvPr>
            <p:ph idx="1" type="body"/>
          </p:nvPr>
        </p:nvSpPr>
        <p:spPr>
          <a:xfrm>
            <a:off x="684212" y="1628775"/>
            <a:ext cx="84597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Arial"/>
                <a:ea typeface="Arial"/>
                <a:cs typeface="Arial"/>
                <a:sym typeface="Arial"/>
              </a:rPr>
              <a:t> </a:t>
            </a:r>
            <a:r>
              <a:rPr b="1" i="0" lang="en-US" sz="3200" u="none">
                <a:solidFill>
                  <a:schemeClr val="accent2"/>
                </a:solidFill>
                <a:latin typeface="Arial"/>
                <a:ea typeface="Arial"/>
                <a:cs typeface="Arial"/>
                <a:sym typeface="Arial"/>
              </a:rPr>
              <a:t>Otoriter (Baskıcı) Tutum </a:t>
            </a:r>
            <a:endParaRPr/>
          </a:p>
          <a:p>
            <a:pPr indent="-342900" lvl="0" marL="342900" marR="0" rtl="0" algn="l">
              <a:lnSpc>
                <a:spcPct val="10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Gevşek (Aşırı Hoşgörülü) Tutum </a:t>
            </a:r>
            <a:endParaRPr/>
          </a:p>
          <a:p>
            <a:pPr indent="-342900" lvl="0" marL="342900" marR="0" rtl="0" algn="l">
              <a:lnSpc>
                <a:spcPct val="10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Dengesiz ve Kararsız Tutum</a:t>
            </a:r>
            <a:endParaRPr/>
          </a:p>
          <a:p>
            <a:pPr indent="-342900" lvl="0" marL="342900" marR="0" rtl="0" algn="l">
              <a:lnSpc>
                <a:spcPct val="10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Aşırı Koruyucu Tutum</a:t>
            </a:r>
            <a:endParaRPr/>
          </a:p>
          <a:p>
            <a:pPr indent="-342900" lvl="0" marL="342900" marR="0" rtl="0" algn="l">
              <a:lnSpc>
                <a:spcPct val="10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İlgisiz ve Kayıtsız tutum </a:t>
            </a:r>
            <a:endParaRPr/>
          </a:p>
          <a:p>
            <a:pPr indent="-342900" lvl="0" marL="342900" marR="0" rtl="0" algn="l">
              <a:lnSpc>
                <a:spcPct val="100000"/>
              </a:lnSpc>
              <a:spcBef>
                <a:spcPts val="640"/>
              </a:spcBef>
              <a:spcAft>
                <a:spcPts val="0"/>
              </a:spcAft>
              <a:buClr>
                <a:schemeClr val="accent2"/>
              </a:buClr>
              <a:buSzPts val="3200"/>
              <a:buFont typeface="Arial"/>
              <a:buChar char="•"/>
            </a:pPr>
            <a:r>
              <a:rPr b="1" i="0" lang="en-US" sz="3200" u="none">
                <a:solidFill>
                  <a:schemeClr val="accent2"/>
                </a:solidFill>
                <a:latin typeface="Arial"/>
                <a:ea typeface="Arial"/>
                <a:cs typeface="Arial"/>
                <a:sym typeface="Arial"/>
              </a:rPr>
              <a:t> Güven verici, Destekleyici Tutum</a:t>
            </a:r>
            <a:endParaRPr/>
          </a:p>
          <a:p>
            <a:pPr indent="-139700" lvl="0" marL="342900" marR="0" rtl="0" algn="l">
              <a:spcBef>
                <a:spcPts val="640"/>
              </a:spcBef>
              <a:spcAft>
                <a:spcPts val="0"/>
              </a:spcAft>
              <a:buClr>
                <a:schemeClr val="dk1"/>
              </a:buClr>
              <a:buSzPts val="3200"/>
              <a:buFont typeface="Arial"/>
              <a:buNone/>
            </a:pPr>
            <a:r>
              <a:t/>
            </a:r>
            <a:endParaRPr b="1" i="0" sz="3200" u="none">
              <a:solidFill>
                <a:schemeClr val="accent2"/>
              </a:solidFill>
              <a:latin typeface="Arial"/>
              <a:ea typeface="Arial"/>
              <a:cs typeface="Arial"/>
              <a:sym typeface="Arial"/>
            </a:endParaRP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i="0" lang="en-US" sz="4400" u="none">
                <a:solidFill>
                  <a:srgbClr val="FF0000"/>
                </a:solidFill>
                <a:latin typeface="Arial"/>
                <a:ea typeface="Arial"/>
                <a:cs typeface="Arial"/>
                <a:sym typeface="Arial"/>
              </a:rPr>
              <a:t>SİZ NE YAPMIŞTINIZ?</a:t>
            </a:r>
            <a:endParaRPr/>
          </a:p>
        </p:txBody>
      </p:sp>
      <p:pic>
        <p:nvPicPr>
          <p:cNvPr descr="cocukegitimi" id="469" name="Google Shape;469;p21"/>
          <p:cNvPicPr preferRelativeResize="0"/>
          <p:nvPr/>
        </p:nvPicPr>
        <p:blipFill rotWithShape="1">
          <a:blip r:embed="rId3">
            <a:alphaModFix/>
          </a:blip>
          <a:srcRect b="0" l="0" r="0" t="0"/>
          <a:stretch/>
        </p:blipFill>
        <p:spPr>
          <a:xfrm>
            <a:off x="3059112" y="1341437"/>
            <a:ext cx="3157537" cy="4751387"/>
          </a:xfrm>
          <a:prstGeom prst="rect">
            <a:avLst/>
          </a:prstGeom>
          <a:noFill/>
          <a:ln>
            <a:noFill/>
          </a:ln>
        </p:spPr>
      </p:pic>
    </p:spTree>
  </p:cSld>
  <p:clrMapOvr>
    <a:masterClrMapping/>
  </p:clrMapOvr>
  <p:transition spd="slow">
    <p:wipe dir="r"/>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